
<file path=[Content_Types].xml><?xml version="1.0" encoding="utf-8"?>
<Types xmlns="http://schemas.openxmlformats.org/package/2006/content-types">
  <Default ContentType="image/jpeg" Extension="JPG"/>
  <Default ContentType="image/gif" Extension="gif"/>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ms-powerpoint.changesinfo+xml" PartName="/ppt/changesInfos/changesInfo1.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presProps+xml" PartName="/ppt/presProps.xml"/>
  <Override ContentType="application/vnd.openxmlformats-officedocument.presentationml.presentation.main+xml" PartName="/ppt/presentation.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slide+xml" PartName="/ppt/slides/slide3.xml"/>
  <Override ContentType="application/vnd.openxmlformats-officedocument.presentationml.slide+xml" PartName="/ppt/slides/slide30.xml"/>
  <Override ContentType="application/vnd.openxmlformats-officedocument.presentationml.slide+xml" PartName="/ppt/slides/slide31.xml"/>
  <Override ContentType="application/vnd.openxmlformats-officedocument.presentationml.slide+xml" PartName="/ppt/slides/slide32.xml"/>
  <Override ContentType="application/vnd.openxmlformats-officedocument.presentationml.slide+xml" PartName="/ppt/slides/slide33.xml"/>
  <Override ContentType="application/vnd.openxmlformats-officedocument.presentationml.slide+xml" PartName="/ppt/slides/slide34.xml"/>
  <Override ContentType="application/vnd.openxmlformats-officedocument.presentationml.slide+xml" PartName="/ppt/slides/slide35.xml"/>
  <Override ContentType="application/vnd.openxmlformats-officedocument.presentationml.slide+xml" PartName="/ppt/slides/slide36.xml"/>
  <Override ContentType="application/vnd.openxmlformats-officedocument.presentationml.slide+xml" PartName="/ppt/slides/slide37.xml"/>
  <Override ContentType="application/vnd.openxmlformats-officedocument.presentationml.slide+xml" PartName="/ppt/slides/slide38.xml"/>
  <Override ContentType="application/vnd.openxmlformats-officedocument.presentationml.slide+xml" PartName="/ppt/slides/slide39.xml"/>
  <Override ContentType="application/vnd.openxmlformats-officedocument.presentationml.slide+xml" PartName="/ppt/slides/slide4.xml"/>
  <Override ContentType="application/vnd.openxmlformats-officedocument.presentationml.slide+xml" PartName="/ppt/slides/slide40.xml"/>
  <Override ContentType="application/vnd.openxmlformats-officedocument.presentationml.slide+xml" PartName="/ppt/slides/slide41.xml"/>
  <Override ContentType="application/vnd.openxmlformats-officedocument.presentationml.slide+xml" PartName="/ppt/slides/slide42.xml"/>
  <Override ContentType="application/vnd.openxmlformats-officedocument.presentationml.slide+xml" PartName="/ppt/slides/slide43.xml"/>
  <Override ContentType="application/vnd.openxmlformats-officedocument.presentationml.slide+xml" PartName="/ppt/slides/slide44.xml"/>
  <Override ContentType="application/vnd.openxmlformats-officedocument.presentationml.slide+xml" PartName="/ppt/slides/slide45.xml"/>
  <Override ContentType="application/vnd.openxmlformats-officedocument.presentationml.slide+xml" PartName="/ppt/slides/slide46.xml"/>
  <Override ContentType="application/vnd.openxmlformats-officedocument.presentationml.slide+xml" PartName="/ppt/slides/slide47.xml"/>
  <Override ContentType="application/vnd.openxmlformats-officedocument.presentationml.slide+xml" PartName="/ppt/slides/slide48.xml"/>
  <Override ContentType="application/vnd.openxmlformats-officedocument.presentationml.slide+xml" PartName="/ppt/slides/slide49.xml"/>
  <Override ContentType="application/vnd.openxmlformats-officedocument.presentationml.slide+xml" PartName="/ppt/slides/slide5.xml"/>
  <Override ContentType="application/vnd.openxmlformats-officedocument.presentationml.slide+xml" PartName="/ppt/slides/slide50.xml"/>
  <Override ContentType="application/vnd.openxmlformats-officedocument.presentationml.slide+xml" PartName="/ppt/slides/slide51.xml"/>
  <Override ContentType="application/vnd.openxmlformats-officedocument.presentationml.slide+xml" PartName="/ppt/slides/slide52.xml"/>
  <Override ContentType="application/vnd.openxmlformats-officedocument.presentationml.slide+xml" PartName="/ppt/slides/slide53.xml"/>
  <Override ContentType="application/vnd.openxmlformats-officedocument.presentationml.slide+xml" PartName="/ppt/slides/slide54.xml"/>
  <Override ContentType="application/vnd.openxmlformats-officedocument.presentationml.slide+xml" PartName="/ppt/slides/slide55.xml"/>
  <Override ContentType="application/vnd.openxmlformats-officedocument.presentationml.slide+xml" PartName="/ppt/slides/slide56.xml"/>
  <Override ContentType="application/vnd.openxmlformats-officedocument.presentationml.slide+xml" PartName="/ppt/slides/slide57.xml"/>
  <Override ContentType="application/vnd.openxmlformats-officedocument.presentationml.slide+xml" PartName="/ppt/slides/slide58.xml"/>
  <Override ContentType="application/vnd.openxmlformats-officedocument.presentationml.slide+xml" PartName="/ppt/slides/slide59.xml"/>
  <Override ContentType="application/vnd.openxmlformats-officedocument.presentationml.slide+xml" PartName="/ppt/slides/slide6.xml"/>
  <Override ContentType="application/vnd.openxmlformats-officedocument.presentationml.slide+xml" PartName="/ppt/slides/slide60.xml"/>
  <Override ContentType="application/vnd.openxmlformats-officedocument.presentationml.slide+xml" PartName="/ppt/slides/slide61.xml"/>
  <Override ContentType="application/vnd.openxmlformats-officedocument.presentationml.slide+xml" PartName="/ppt/slides/slide62.xml"/>
  <Override ContentType="application/vnd.openxmlformats-officedocument.presentationml.slide+xml" PartName="/ppt/slides/slide63.xml"/>
  <Override ContentType="application/vnd.openxmlformats-officedocument.presentationml.slide+xml" PartName="/ppt/slides/slide64.xml"/>
  <Override ContentType="application/vnd.openxmlformats-officedocument.presentationml.slide+xml" PartName="/ppt/slides/slide65.xml"/>
  <Override ContentType="application/vnd.openxmlformats-officedocument.presentationml.slide+xml" PartName="/ppt/slides/slide66.xml"/>
  <Override ContentType="application/vnd.openxmlformats-officedocument.presentationml.slide+xml" PartName="/ppt/slides/slide67.xml"/>
  <Override ContentType="application/vnd.openxmlformats-officedocument.presentationml.slide+xml" PartName="/ppt/slides/slide68.xml"/>
  <Override ContentType="application/vnd.openxmlformats-officedocument.presentationml.slide+xml" PartName="/ppt/slides/slide69.xml"/>
  <Override ContentType="application/vnd.openxmlformats-officedocument.presentationml.slide+xml" PartName="/ppt/slides/slide7.xml"/>
  <Override ContentType="application/vnd.openxmlformats-officedocument.presentationml.slide+xml" PartName="/ppt/slides/slide70.xml"/>
  <Override ContentType="application/vnd.openxmlformats-officedocument.presentationml.slide+xml" PartName="/ppt/slides/slide71.xml"/>
  <Override ContentType="application/vnd.openxmlformats-officedocument.presentationml.slide+xml" PartName="/ppt/slides/slide72.xml"/>
  <Override ContentType="application/vnd.openxmlformats-officedocument.presentationml.slide+xml" PartName="/ppt/slides/slide73.xml"/>
  <Override ContentType="application/vnd.openxmlformats-officedocument.presentationml.slide+xml" PartName="/ppt/slides/slide74.xml"/>
  <Override ContentType="application/vnd.openxmlformats-officedocument.presentationml.slide+xml" PartName="/ppt/slides/slide75.xml"/>
  <Override ContentType="application/vnd.openxmlformats-officedocument.presentationml.slide+xml" PartName="/ppt/slides/slide76.xml"/>
  <Override ContentType="application/vnd.openxmlformats-officedocument.presentationml.slide+xml" PartName="/ppt/slides/slide77.xml"/>
  <Override ContentType="application/vnd.openxmlformats-officedocument.presentationml.slide+xml" PartName="/ppt/slides/slide78.xml"/>
  <Override ContentType="application/vnd.openxmlformats-officedocument.presentationml.slide+xml" PartName="/ppt/slides/slide79.xml"/>
  <Override ContentType="application/vnd.openxmlformats-officedocument.presentationml.slide+xml" PartName="/ppt/slides/slide8.xml"/>
  <Override ContentType="application/vnd.openxmlformats-officedocument.presentationml.slide+xml" PartName="/ppt/slides/slide80.xml"/>
  <Override ContentType="application/vnd.openxmlformats-officedocument.presentationml.slide+xml" PartName="/ppt/slides/slide81.xml"/>
  <Override ContentType="application/vnd.openxmlformats-officedocument.presentationml.slide+xml" PartName="/ppt/slides/slide82.xml"/>
  <Override ContentType="application/vnd.openxmlformats-officedocument.presentationml.slide+xml" PartName="/ppt/slides/slide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p="http://schemas.openxmlformats.org/presentationml/2006/main" xmlns:s="http://schemas.openxmlformats.org/officeDocument/2006/sharedTypes" xmlns:r="http://schemas.openxmlformats.org/officeDocument/2006/relationships" saveSubsetFonts="1">
  <p:sldMasterIdLst>
    <p:sldMasterId r:id="rId4" id="2147483648"/>
  </p:sldMasterIdLst>
  <p:notesMasterIdLst>
    <p:notesMasterId r:id="rId5"/>
  </p:notesMasterIdLst>
  <p:sldIdLst>
    <p:sldId r:id="rId6" id="256"/>
    <p:sldId r:id="rId7" id="257"/>
    <p:sldId r:id="rId8" id="258"/>
    <p:sldId r:id="rId9" id="259"/>
    <p:sldId r:id="rId10" id="260"/>
    <p:sldId r:id="rId11" id="261"/>
    <p:sldId r:id="rId12" id="262"/>
    <p:sldId r:id="rId13" id="263"/>
    <p:sldId r:id="rId14" id="264"/>
    <p:sldId r:id="rId15" id="265"/>
    <p:sldId r:id="rId16" id="266"/>
    <p:sldId r:id="rId17" id="267"/>
    <p:sldId r:id="rId18" id="268"/>
    <p:sldId r:id="rId19" id="269"/>
    <p:sldId r:id="rId20" id="270"/>
    <p:sldId r:id="rId21" id="271"/>
    <p:sldId r:id="rId22" id="272"/>
    <p:sldId r:id="rId23" id="273"/>
    <p:sldId r:id="rId24" id="274"/>
    <p:sldId r:id="rId25" id="275"/>
    <p:sldId r:id="rId26" id="276"/>
    <p:sldId r:id="rId27" id="277"/>
    <p:sldId r:id="rId28" id="278"/>
    <p:sldId r:id="rId29" id="279"/>
    <p:sldId r:id="rId30" id="280"/>
    <p:sldId r:id="rId31" id="281"/>
    <p:sldId r:id="rId32" id="282"/>
    <p:sldId r:id="rId33" id="283"/>
    <p:sldId r:id="rId34" id="284"/>
    <p:sldId r:id="rId35" id="285"/>
    <p:sldId r:id="rId36" id="286"/>
    <p:sldId r:id="rId37" id="287"/>
    <p:sldId r:id="rId38" id="288"/>
    <p:sldId r:id="rId39" id="289"/>
    <p:sldId r:id="rId40" id="290"/>
    <p:sldId r:id="rId41" id="291"/>
    <p:sldId r:id="rId42" id="292"/>
    <p:sldId r:id="rId43" id="293"/>
    <p:sldId r:id="rId44" id="294"/>
    <p:sldId r:id="rId45" id="295"/>
    <p:sldId r:id="rId46" id="296"/>
    <p:sldId r:id="rId47" id="297"/>
    <p:sldId r:id="rId48" id="298"/>
    <p:sldId r:id="rId49" id="299"/>
    <p:sldId r:id="rId50" id="300"/>
    <p:sldId r:id="rId51" id="301"/>
    <p:sldId r:id="rId52" id="302"/>
    <p:sldId r:id="rId53" id="303"/>
    <p:sldId r:id="rId54" id="304"/>
    <p:sldId r:id="rId55" id="305"/>
    <p:sldId r:id="rId56" id="306"/>
    <p:sldId r:id="rId57" id="307"/>
    <p:sldId r:id="rId58" id="308"/>
    <p:sldId r:id="rId59" id="309"/>
    <p:sldId r:id="rId60" id="310"/>
    <p:sldId r:id="rId61" id="311"/>
    <p:sldId r:id="rId62" id="312"/>
    <p:sldId r:id="rId63" id="313"/>
    <p:sldId r:id="rId64" id="314"/>
    <p:sldId r:id="rId65" id="315"/>
    <p:sldId r:id="rId66" id="316"/>
    <p:sldId r:id="rId67" id="317"/>
    <p:sldId r:id="rId68" id="318"/>
    <p:sldId r:id="rId69" id="319"/>
    <p:sldId r:id="rId70" id="320"/>
    <p:sldId r:id="rId71" id="321"/>
    <p:sldId r:id="rId72" id="322"/>
    <p:sldId r:id="rId73" id="323"/>
    <p:sldId r:id="rId74" id="324"/>
    <p:sldId r:id="rId75" id="325"/>
    <p:sldId r:id="rId76" id="326"/>
    <p:sldId r:id="rId77" id="327"/>
    <p:sldId r:id="rId78" id="328"/>
    <p:sldId r:id="rId79" id="329"/>
    <p:sldId r:id="rId80" id="330"/>
    <p:sldId r:id="rId81" id="331"/>
    <p:sldId r:id="rId82" id="332"/>
    <p:sldId r:id="rId83" id="333"/>
    <p:sldId r:id="rId84" id="334"/>
    <p:sldId r:id="rId85" id="335"/>
    <p:sldId r:id="rId86" id="336"/>
    <p:sldId r:id="rId87" id="337"/>
  </p:sldIdLst>
  <p:sldSz cx="9144000" cy="6858000" type="screen4x3"/>
  <p:notesSz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cx="6858000" cy="9144000"/>
  <p:defaultText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defPPr>
      <a:defRPr lang="en-US">
        <a:uFillTx/>
      </a:defRPr>
    </a:defPPr>
    <a:lvl1pPr algn="l" eaLnBrk="0" fontAlgn="base" hangingPunct="0" rtl="0">
      <a:spcBef>
        <a:spcPct val="0"/>
      </a:spcBef>
      <a:spcAft>
        <a:spcPct val="0"/>
      </a:spcAft>
      <a:defRPr kern="1200">
        <a:solidFill>
          <a:schemeClr val="tx1"/>
        </a:solidFill>
        <a:uFillTx/>
        <a:latin charset="0" panose="020B0604020202020204" pitchFamily="34" typeface="Arial"/>
        <a:ea typeface="+mn-ea"/>
        <a:cs charset="0" panose="020B0604020202020204" pitchFamily="34" typeface="Arial"/>
      </a:defRPr>
    </a:lvl1pPr>
    <a:lvl2pPr algn="l" eaLnBrk="0" fontAlgn="base" hangingPunct="0" marL="457200" rtl="0">
      <a:spcBef>
        <a:spcPct val="0"/>
      </a:spcBef>
      <a:spcAft>
        <a:spcPct val="0"/>
      </a:spcAft>
      <a:defRPr kern="1200">
        <a:solidFill>
          <a:schemeClr val="tx1"/>
        </a:solidFill>
        <a:uFillTx/>
        <a:latin charset="0" panose="020B0604020202020204" pitchFamily="34" typeface="Arial"/>
        <a:ea typeface="+mn-ea"/>
        <a:cs charset="0" panose="020B0604020202020204" pitchFamily="34" typeface="Arial"/>
      </a:defRPr>
    </a:lvl2pPr>
    <a:lvl3pPr algn="l" eaLnBrk="0" fontAlgn="base" hangingPunct="0" marL="914400" rtl="0">
      <a:spcBef>
        <a:spcPct val="0"/>
      </a:spcBef>
      <a:spcAft>
        <a:spcPct val="0"/>
      </a:spcAft>
      <a:defRPr kern="1200">
        <a:solidFill>
          <a:schemeClr val="tx1"/>
        </a:solidFill>
        <a:uFillTx/>
        <a:latin charset="0" panose="020B0604020202020204" pitchFamily="34" typeface="Arial"/>
        <a:ea typeface="+mn-ea"/>
        <a:cs charset="0" panose="020B0604020202020204" pitchFamily="34" typeface="Arial"/>
      </a:defRPr>
    </a:lvl3pPr>
    <a:lvl4pPr algn="l" eaLnBrk="0" fontAlgn="base" hangingPunct="0" marL="1371600" rtl="0">
      <a:spcBef>
        <a:spcPct val="0"/>
      </a:spcBef>
      <a:spcAft>
        <a:spcPct val="0"/>
      </a:spcAft>
      <a:defRPr kern="1200">
        <a:solidFill>
          <a:schemeClr val="tx1"/>
        </a:solidFill>
        <a:uFillTx/>
        <a:latin charset="0" panose="020B0604020202020204" pitchFamily="34" typeface="Arial"/>
        <a:ea typeface="+mn-ea"/>
        <a:cs charset="0" panose="020B0604020202020204" pitchFamily="34" typeface="Arial"/>
      </a:defRPr>
    </a:lvl4pPr>
    <a:lvl5pPr algn="l" eaLnBrk="0" fontAlgn="base" hangingPunct="0" marL="1828800" rtl="0">
      <a:spcBef>
        <a:spcPct val="0"/>
      </a:spcBef>
      <a:spcAft>
        <a:spcPct val="0"/>
      </a:spcAft>
      <a:defRPr kern="1200">
        <a:solidFill>
          <a:schemeClr val="tx1"/>
        </a:solidFill>
        <a:uFillTx/>
        <a:latin charset="0" panose="020B0604020202020204" pitchFamily="34" typeface="Arial"/>
        <a:ea typeface="+mn-ea"/>
        <a:cs charset="0" panose="020B0604020202020204" pitchFamily="34" typeface="Arial"/>
      </a:defRPr>
    </a:lvl5pPr>
    <a:lvl6pPr algn="l" defTabSz="914400" eaLnBrk="1" hangingPunct="1" latinLnBrk="0" marL="2286000" rtl="0">
      <a:defRPr kern="1200">
        <a:solidFill>
          <a:schemeClr val="tx1"/>
        </a:solidFill>
        <a:uFillTx/>
        <a:latin charset="0" panose="020B0604020202020204" pitchFamily="34" typeface="Arial"/>
        <a:ea typeface="+mn-ea"/>
        <a:cs charset="0" panose="020B0604020202020204" pitchFamily="34" typeface="Arial"/>
      </a:defRPr>
    </a:lvl6pPr>
    <a:lvl7pPr algn="l" defTabSz="914400" eaLnBrk="1" hangingPunct="1" latinLnBrk="0" marL="2743200" rtl="0">
      <a:defRPr kern="1200">
        <a:solidFill>
          <a:schemeClr val="tx1"/>
        </a:solidFill>
        <a:uFillTx/>
        <a:latin charset="0" panose="020B0604020202020204" pitchFamily="34" typeface="Arial"/>
        <a:ea typeface="+mn-ea"/>
        <a:cs charset="0" panose="020B0604020202020204" pitchFamily="34" typeface="Arial"/>
      </a:defRPr>
    </a:lvl7pPr>
    <a:lvl8pPr algn="l" defTabSz="914400" eaLnBrk="1" hangingPunct="1" latinLnBrk="0" marL="3200400" rtl="0">
      <a:defRPr kern="1200">
        <a:solidFill>
          <a:schemeClr val="tx1"/>
        </a:solidFill>
        <a:uFillTx/>
        <a:latin charset="0" panose="020B0604020202020204" pitchFamily="34" typeface="Arial"/>
        <a:ea typeface="+mn-ea"/>
        <a:cs charset="0" panose="020B0604020202020204" pitchFamily="34" typeface="Arial"/>
      </a:defRPr>
    </a:lvl8pPr>
    <a:lvl9pPr algn="l" defTabSz="914400" eaLnBrk="1" hangingPunct="1" latinLnBrk="0" marL="3657600" rtl="0">
      <a:defRPr kern="1200">
        <a:solidFill>
          <a:schemeClr val="tx1"/>
        </a:solidFill>
        <a:uFillTx/>
        <a:latin charset="0" panose="020B0604020202020204" pitchFamily="34" typeface="Arial"/>
        <a:ea typeface="+mn-ea"/>
        <a:cs charset="0" panose="020B0604020202020204" pitchFamily="34" typeface="Arial"/>
      </a:defRPr>
    </a:lvl9pPr>
  </p:defaultTextStyle>
</p:presentation>
</file>

<file path=ppt/presProps.xml><?xml version="1.0" encoding="utf-8"?>
<p:presentationPr xmlns:a="http://schemas.openxmlformats.org/drawingml/2006/main" xmlns:p="http://schemas.openxmlformats.org/presentationml/2006/main" xmlns:s="http://schemas.openxmlformats.org/officeDocument/2006/sharedTypes" xmlns:r="http://schemas.openxmlformats.org/officeDocument/2006/relationships">
  <p:showPr showNarration="1" useTimings="0">
    <p:present/>
    <p:sldAll/>
    <p:penCl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rgbClr val="FF0000"/>
    </p:penClr>
  </p:showPr>
</p:presentationPr>
</file>

<file path=ppt/tableStyles.xml><?xml version="1.0" encoding="utf-8"?>
<a:tblStyleLst xmlns:a="http://schemas.openxmlformats.org/drawingml/2006/main" xmlns:c="http://schemas.openxmlformats.org/drawingml/2006/chart" xmlns:wpg="http://schemas.microsoft.com/office/word/2010/wordprocessingGroup" xmlns:pic="http://schemas.openxmlformats.org/drawingml/2006/picture" xmlns:wps="http://schemas.microsoft.com/office/word/2010/wordprocessingShape" xmlns:p="http://schemas.openxmlformats.org/presentationml/2006/main" xmlns:s="http://schemas.openxmlformats.org/officeDocument/2006/sharedTypes" xmlns:r="http://schemas.openxmlformats.org/officeDocument/2006/relationships" xmlns:dgm="http://schemas.openxmlformats.org/drawingml/2006/diagram" xmlns:wpc="http://schemas.microsoft.com/office/word/2010/wordprocessingCanvas" def="{5C22544A-7EE6-4342-B048-85BDC9FD1C3A}">
  <a:tblStyle styleId="{5C22544A-7EE6-4342-B048-85BDC9FD1C3A}" styleName="Medium Style 2 - Accent 1">
    <a:wholeTbl>
      <a:tcTxStyle>
        <a:fontRef idx="minor">
          <a:srgbClr val="000000"/>
        </a:fontRef>
        <a:schemeClr val="dk1"/>
      </a:tcTxStyle>
      <a:tcStyle>
        <a:tcBdr>
          <a:left>
            <a:ln cmpd="sng" w="12700">
              <a:solidFill>
                <a:schemeClr val="lt1"/>
              </a:solidFill>
            </a:ln>
          </a:left>
          <a:right>
            <a:ln cmpd="sng" w="12700">
              <a:solidFill>
                <a:schemeClr val="lt1"/>
              </a:solidFill>
            </a:ln>
          </a:right>
          <a:top>
            <a:ln cmpd="sng" w="12700">
              <a:solidFill>
                <a:schemeClr val="lt1"/>
              </a:solidFill>
            </a:ln>
          </a:top>
          <a:bottom>
            <a:ln cmpd="sng" w="12700">
              <a:solidFill>
                <a:schemeClr val="lt1"/>
              </a:solidFill>
            </a:ln>
          </a:bottom>
          <a:insideH>
            <a:ln cmpd="sng" w="12700">
              <a:solidFill>
                <a:schemeClr val="lt1"/>
              </a:solidFill>
            </a:ln>
          </a:insideH>
          <a:insideV>
            <a:ln cmpd="sng" w="12700">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srgbClr val="000000"/>
        </a:fontRef>
        <a:schemeClr val="lt1"/>
      </a:tcTxStyle>
      <a:tcStyle>
        <a:tcBdr/>
        <a:fill>
          <a:solidFill>
            <a:schemeClr val="accent1"/>
          </a:solidFill>
        </a:fill>
      </a:tcStyle>
    </a:lastCol>
    <a:firstCol>
      <a:tcTxStyle b="on">
        <a:fontRef idx="minor">
          <a:srgbClr val="000000"/>
        </a:fontRef>
        <a:schemeClr val="lt1"/>
      </a:tcTxStyle>
      <a:tcStyle>
        <a:tcBdr/>
        <a:fill>
          <a:solidFill>
            <a:schemeClr val="accent1"/>
          </a:solidFill>
        </a:fill>
      </a:tcStyle>
    </a:firstCol>
    <a:lastRow>
      <a:tcTxStyle b="on">
        <a:fontRef idx="minor">
          <a:srgbClr val="000000"/>
        </a:fontRef>
        <a:schemeClr val="lt1"/>
      </a:tcTxStyle>
      <a:tcStyle>
        <a:tcBdr>
          <a:top>
            <a:ln cmpd="sng" w="38100">
              <a:solidFill>
                <a:schemeClr val="lt1"/>
              </a:solidFill>
            </a:ln>
          </a:top>
        </a:tcBdr>
        <a:fill>
          <a:solidFill>
            <a:schemeClr val="accent1"/>
          </a:solidFill>
        </a:fill>
      </a:tcStyle>
    </a:lastRow>
    <a:firstRow>
      <a:tcTxStyle b="on">
        <a:fontRef idx="minor">
          <a:srgbClr val="000000"/>
        </a:fontRef>
        <a:schemeClr val="lt1"/>
      </a:tcTxStyle>
      <a:tcStyle>
        <a:tcBdr>
          <a:bottom>
            <a:ln cmpd="sng" w="38100">
              <a:solidFill>
                <a:schemeClr val="lt1"/>
              </a:solidFill>
            </a:ln>
          </a:bottom>
        </a:tcBdr>
        <a:fill>
          <a:solidFill>
            <a:schemeClr val="accent1"/>
          </a:solidFill>
        </a:fill>
      </a:tcStyle>
    </a:firstRow>
  </a:tblStyle>
  <a:tblStyle styleId="{7DF18680-E054-41AD-8BC1-D1AEF772440D}" styleName="Medium Style 2 - Accent 5">
    <a:wholeTbl>
      <a:tcTxStyle>
        <a:fontRef idx="minor">
          <a:srgbClr val="000000"/>
        </a:fontRef>
        <a:schemeClr val="dk1"/>
      </a:tcTxStyle>
      <a:tcStyle>
        <a:tcBdr>
          <a:left>
            <a:ln cmpd="sng" w="12700">
              <a:solidFill>
                <a:schemeClr val="lt1"/>
              </a:solidFill>
            </a:ln>
          </a:left>
          <a:right>
            <a:ln cmpd="sng" w="12700">
              <a:solidFill>
                <a:schemeClr val="lt1"/>
              </a:solidFill>
            </a:ln>
          </a:right>
          <a:top>
            <a:ln cmpd="sng" w="12700">
              <a:solidFill>
                <a:schemeClr val="lt1"/>
              </a:solidFill>
            </a:ln>
          </a:top>
          <a:bottom>
            <a:ln cmpd="sng" w="12700">
              <a:solidFill>
                <a:schemeClr val="lt1"/>
              </a:solidFill>
            </a:ln>
          </a:bottom>
          <a:insideH>
            <a:ln cmpd="sng" w="12700">
              <a:solidFill>
                <a:schemeClr val="lt1"/>
              </a:solidFill>
            </a:ln>
          </a:insideH>
          <a:insideV>
            <a:ln cmpd="sng" w="12700">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srgbClr val="000000"/>
        </a:fontRef>
        <a:schemeClr val="lt1"/>
      </a:tcTxStyle>
      <a:tcStyle>
        <a:tcBdr/>
        <a:fill>
          <a:solidFill>
            <a:schemeClr val="accent5"/>
          </a:solidFill>
        </a:fill>
      </a:tcStyle>
    </a:lastCol>
    <a:firstCol>
      <a:tcTxStyle b="on">
        <a:fontRef idx="minor">
          <a:srgbClr val="000000"/>
        </a:fontRef>
        <a:schemeClr val="lt1"/>
      </a:tcTxStyle>
      <a:tcStyle>
        <a:tcBdr/>
        <a:fill>
          <a:solidFill>
            <a:schemeClr val="accent5"/>
          </a:solidFill>
        </a:fill>
      </a:tcStyle>
    </a:firstCol>
    <a:lastRow>
      <a:tcTxStyle b="on">
        <a:fontRef idx="minor">
          <a:srgbClr val="000000"/>
        </a:fontRef>
        <a:schemeClr val="lt1"/>
      </a:tcTxStyle>
      <a:tcStyle>
        <a:tcBdr>
          <a:top>
            <a:ln cmpd="sng" w="38100">
              <a:solidFill>
                <a:schemeClr val="lt1"/>
              </a:solidFill>
            </a:ln>
          </a:top>
        </a:tcBdr>
        <a:fill>
          <a:solidFill>
            <a:schemeClr val="accent5"/>
          </a:solidFill>
        </a:fill>
      </a:tcStyle>
    </a:lastRow>
    <a:firstRow>
      <a:tcTxStyle b="on">
        <a:fontRef idx="minor">
          <a:srgbClr val="000000"/>
        </a:fontRef>
        <a:schemeClr val="lt1"/>
      </a:tcTxStyle>
      <a:tcStyle>
        <a:tcBdr>
          <a:bottom>
            <a:ln cmpd="sng" w="38100">
              <a:solidFill>
                <a:schemeClr val="lt1"/>
              </a:solidFill>
            </a:ln>
          </a:bottom>
        </a:tcBdr>
        <a:fill>
          <a:solidFill>
            <a:schemeClr val="accent5"/>
          </a:solidFill>
        </a:fill>
      </a:tcStyle>
    </a:firstRow>
  </a:tblStyle>
  <a:tblStyle styleId="{FABFCF23-3B69-468F-B69F-88F6DE6A72F2}" styleName="Medium Style 1 - Accent 5">
    <a:wholeTbl>
      <a:tcTxStyle>
        <a:fontRef idx="minor">
          <a:srgbClr val="000000"/>
        </a:fontRef>
        <a:schemeClr val="dk1"/>
      </a:tcTxStyle>
      <a:tcStyle>
        <a:tcBdr>
          <a:left>
            <a:ln cmpd="sng" w="12700">
              <a:solidFill>
                <a:schemeClr val="accent5"/>
              </a:solidFill>
            </a:ln>
          </a:left>
          <a:right>
            <a:ln cmpd="sng" w="12700">
              <a:solidFill>
                <a:schemeClr val="accent5"/>
              </a:solidFill>
            </a:ln>
          </a:right>
          <a:top>
            <a:ln cmpd="sng" w="12700">
              <a:solidFill>
                <a:schemeClr val="accent5"/>
              </a:solidFill>
            </a:ln>
          </a:top>
          <a:bottom>
            <a:ln cmpd="sng" w="12700">
              <a:solidFill>
                <a:schemeClr val="accent5"/>
              </a:solidFill>
            </a:ln>
          </a:bottom>
          <a:insideH>
            <a:ln cmpd="sng" w="12700">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cmpd="dbl" w="50800">
              <a:solidFill>
                <a:schemeClr val="accent5"/>
              </a:solidFill>
            </a:ln>
          </a:top>
        </a:tcBdr>
        <a:fill>
          <a:solidFill>
            <a:schemeClr val="lt1"/>
          </a:solidFill>
        </a:fill>
      </a:tcStyle>
    </a:lastRow>
    <a:firstRow>
      <a:tcTxStyle b="on">
        <a:fontRef idx="minor">
          <a:srgbClr val="000000"/>
        </a:fontRef>
        <a:schemeClr val="lt1"/>
      </a:tcTxStyle>
      <a:tcStyle>
        <a:tcBdr/>
        <a:fill>
          <a:solidFill>
            <a:schemeClr val="accent5"/>
          </a:solidFill>
        </a:fill>
      </a:tcStyle>
    </a:firstRow>
  </a:tblStyle>
  <a:tblStyle styleId="{073A0DAA-6AF3-43AB-8588-CEC1D06C72B9}" styleName="Medium Style 2">
    <a:wholeTbl>
      <a:tcTxStyle>
        <a:fontRef idx="minor">
          <a:srgbClr val="000000"/>
        </a:fontRef>
        <a:schemeClr val="dk1"/>
      </a:tcTxStyle>
      <a:tcStyle>
        <a:tcBdr>
          <a:left>
            <a:ln cmpd="sng" w="12700">
              <a:solidFill>
                <a:schemeClr val="lt1"/>
              </a:solidFill>
            </a:ln>
          </a:left>
          <a:right>
            <a:ln cmpd="sng" w="12700">
              <a:solidFill>
                <a:schemeClr val="lt1"/>
              </a:solidFill>
            </a:ln>
          </a:right>
          <a:top>
            <a:ln cmpd="sng" w="12700">
              <a:solidFill>
                <a:schemeClr val="lt1"/>
              </a:solidFill>
            </a:ln>
          </a:top>
          <a:bottom>
            <a:ln cmpd="sng" w="12700">
              <a:solidFill>
                <a:schemeClr val="lt1"/>
              </a:solidFill>
            </a:ln>
          </a:bottom>
          <a:insideH>
            <a:ln cmpd="sng" w="12700">
              <a:solidFill>
                <a:schemeClr val="lt1"/>
              </a:solidFill>
            </a:ln>
          </a:insideH>
          <a:insideV>
            <a:ln cmpd="sng" w="12700">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srgbClr val="000000"/>
        </a:fontRef>
        <a:schemeClr val="lt1"/>
      </a:tcTxStyle>
      <a:tcStyle>
        <a:tcBdr/>
        <a:fill>
          <a:solidFill>
            <a:schemeClr val="dk1"/>
          </a:solidFill>
        </a:fill>
      </a:tcStyle>
    </a:lastCol>
    <a:firstCol>
      <a:tcTxStyle b="on">
        <a:fontRef idx="minor">
          <a:srgbClr val="000000"/>
        </a:fontRef>
        <a:schemeClr val="lt1"/>
      </a:tcTxStyle>
      <a:tcStyle>
        <a:tcBdr/>
        <a:fill>
          <a:solidFill>
            <a:schemeClr val="dk1"/>
          </a:solidFill>
        </a:fill>
      </a:tcStyle>
    </a:firstCol>
    <a:lastRow>
      <a:tcTxStyle b="on">
        <a:fontRef idx="minor">
          <a:srgbClr val="000000"/>
        </a:fontRef>
        <a:schemeClr val="lt1"/>
      </a:tcTxStyle>
      <a:tcStyle>
        <a:tcBdr>
          <a:top>
            <a:ln cmpd="sng" w="38100">
              <a:solidFill>
                <a:schemeClr val="lt1"/>
              </a:solidFill>
            </a:ln>
          </a:top>
        </a:tcBdr>
        <a:fill>
          <a:solidFill>
            <a:schemeClr val="dk1"/>
          </a:solidFill>
        </a:fill>
      </a:tcStyle>
    </a:lastRow>
    <a:firstRow>
      <a:tcTxStyle b="on">
        <a:fontRef idx="minor">
          <a:srgbClr val="000000"/>
        </a:fontRef>
        <a:schemeClr val="lt1"/>
      </a:tcTxStyle>
      <a:tcStyle>
        <a:tcBdr>
          <a:bottom>
            <a:ln cmpd="sng" w="38100">
              <a:solidFill>
                <a:schemeClr val="lt1"/>
              </a:solidFill>
            </a:ln>
          </a:bottom>
        </a:tcBdr>
        <a:fill>
          <a:solidFill>
            <a:schemeClr val="dk1"/>
          </a:solidFill>
        </a:fill>
      </a:tcStyle>
    </a:firstRow>
  </a:tblStyle>
</a:tblStyleLst>
</file>

<file path=ppt/viewProps.xml><?xml version="1.0" encoding="utf-8"?>
<p:viewPr xmlns:a="http://schemas.openxmlformats.org/drawingml/2006/main" xmlns:p="http://schemas.openxmlformats.org/presentationml/2006/main" xmlns:s="http://schemas.openxmlformats.org/officeDocument/2006/sharedTypes" xmlns:r="http://schemas.openxmlformats.org/officeDocument/2006/relationships">
  <p:normalViewPr>
    <p:restoredLeft sz="10566"/>
    <p:restoredTop autoAdjust="0" sz="88112"/>
  </p:normalViewPr>
  <p:slideViewPr>
    <p:cSldViewPr>
      <p:cViewPr>
        <p:sca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x d="100" n="76"/>
          <a:sy d="100" n="76"/>
        </p:scale>
        <p:origin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x="-1410" y="-96"/>
      </p:cViewPr>
      <p:guideLst>
        <p:guide orient="horz" pos="2160"/>
        <p:guide pos="2880"/>
      </p:guideLst>
    </p:cSldViewPr>
  </p:slideViewPr>
  <p:notesTextViewPr>
    <p:cViewPr>
      <p:sca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x d="100" n="100"/>
        <a:sy d="100" n="100"/>
      </p:scale>
      <p:origin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x="0" y="0"/>
    </p:cViewPr>
  </p:notesTextViewPr>
  <p:sorterViewPr>
    <p:cViewPr varScale="1">
      <p:sca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x d="100" n="100"/>
        <a:sy d="100" n="100"/>
      </p:scale>
      <p:origin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x="0" y="0"/>
    </p:cViewPr>
  </p:sorterViewPr>
  <p:gridSpacing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cx="76200" cy="76200"/>
</p:viewPr>
</file>

<file path=ppt/_rels/presentation.xml.rels><?xml version="1.0" standalone="yes" ?><Relationships xmlns="http://schemas.openxmlformats.org/package/2006/relationships"><Relationship Id="rId1" Target="presProps.xml" Type="http://schemas.openxmlformats.org/officeDocument/2006/relationships/presProps"></Relationship><Relationship Id="rId2" Target="tableStyles.xml" Type="http://schemas.openxmlformats.org/officeDocument/2006/relationships/tableStyles"></Relationship><Relationship Id="rId3" Target="viewProps.xml" Type="http://schemas.openxmlformats.org/officeDocument/2006/relationships/viewProps"></Relationship><Relationship Id="rId4" Target="slideMasters/slideMaster1.xml" Type="http://schemas.openxmlformats.org/officeDocument/2006/relationships/slideMaster"></Relationship><Relationship Id="rId5" Target="notesMasters/notesMaster1.xml" Type="http://schemas.openxmlformats.org/officeDocument/2006/relationships/notesMaster"></Relationship><Relationship Id="rId6" Target="slides/slide1.xml" Type="http://schemas.openxmlformats.org/officeDocument/2006/relationships/slide"></Relationship><Relationship Id="rId7" Target="slides/slide2.xml" Type="http://schemas.openxmlformats.org/officeDocument/2006/relationships/slide"></Relationship><Relationship Id="rId8" Target="slides/slide3.xml" Type="http://schemas.openxmlformats.org/officeDocument/2006/relationships/slide"></Relationship><Relationship Id="rId9" Target="slides/slide4.xml" Type="http://schemas.openxmlformats.org/officeDocument/2006/relationships/slide"></Relationship><Relationship Id="rId10" Target="slides/slide5.xml" Type="http://schemas.openxmlformats.org/officeDocument/2006/relationships/slide"></Relationship><Relationship Id="rId11" Target="slides/slide6.xml" Type="http://schemas.openxmlformats.org/officeDocument/2006/relationships/slide"></Relationship><Relationship Id="rId12" Target="slides/slide7.xml" Type="http://schemas.openxmlformats.org/officeDocument/2006/relationships/slide"></Relationship><Relationship Id="rId13" Target="slides/slide8.xml" Type="http://schemas.openxmlformats.org/officeDocument/2006/relationships/slide"></Relationship><Relationship Id="rId14" Target="slides/slide9.xml" Type="http://schemas.openxmlformats.org/officeDocument/2006/relationships/slide"></Relationship><Relationship Id="rId15" Target="slides/slide10.xml" Type="http://schemas.openxmlformats.org/officeDocument/2006/relationships/slide"></Relationship><Relationship Id="rId16" Target="slides/slide11.xml" Type="http://schemas.openxmlformats.org/officeDocument/2006/relationships/slide"></Relationship><Relationship Id="rId17" Target="slides/slide12.xml" Type="http://schemas.openxmlformats.org/officeDocument/2006/relationships/slide"></Relationship><Relationship Id="rId18" Target="slides/slide13.xml" Type="http://schemas.openxmlformats.org/officeDocument/2006/relationships/slide"></Relationship><Relationship Id="rId19" Target="slides/slide14.xml" Type="http://schemas.openxmlformats.org/officeDocument/2006/relationships/slide"></Relationship><Relationship Id="rId20" Target="slides/slide15.xml" Type="http://schemas.openxmlformats.org/officeDocument/2006/relationships/slide"></Relationship><Relationship Id="rId21" Target="slides/slide16.xml" Type="http://schemas.openxmlformats.org/officeDocument/2006/relationships/slide"></Relationship><Relationship Id="rId22" Target="slides/slide17.xml" Type="http://schemas.openxmlformats.org/officeDocument/2006/relationships/slide"></Relationship><Relationship Id="rId23" Target="slides/slide18.xml" Type="http://schemas.openxmlformats.org/officeDocument/2006/relationships/slide"></Relationship><Relationship Id="rId24" Target="slides/slide19.xml" Type="http://schemas.openxmlformats.org/officeDocument/2006/relationships/slide"></Relationship><Relationship Id="rId25" Target="slides/slide20.xml" Type="http://schemas.openxmlformats.org/officeDocument/2006/relationships/slide"></Relationship><Relationship Id="rId26" Target="slides/slide21.xml" Type="http://schemas.openxmlformats.org/officeDocument/2006/relationships/slide"></Relationship><Relationship Id="rId27" Target="slides/slide22.xml" Type="http://schemas.openxmlformats.org/officeDocument/2006/relationships/slide"></Relationship><Relationship Id="rId28" Target="slides/slide23.xml" Type="http://schemas.openxmlformats.org/officeDocument/2006/relationships/slide"></Relationship><Relationship Id="rId29" Target="slides/slide24.xml" Type="http://schemas.openxmlformats.org/officeDocument/2006/relationships/slide"></Relationship><Relationship Id="rId30" Target="slides/slide25.xml" Type="http://schemas.openxmlformats.org/officeDocument/2006/relationships/slide"></Relationship><Relationship Id="rId31" Target="slides/slide26.xml" Type="http://schemas.openxmlformats.org/officeDocument/2006/relationships/slide"></Relationship><Relationship Id="rId32" Target="slides/slide27.xml" Type="http://schemas.openxmlformats.org/officeDocument/2006/relationships/slide"></Relationship><Relationship Id="rId33" Target="slides/slide28.xml" Type="http://schemas.openxmlformats.org/officeDocument/2006/relationships/slide"></Relationship><Relationship Id="rId34" Target="slides/slide29.xml" Type="http://schemas.openxmlformats.org/officeDocument/2006/relationships/slide"></Relationship><Relationship Id="rId35" Target="slides/slide30.xml" Type="http://schemas.openxmlformats.org/officeDocument/2006/relationships/slide"></Relationship><Relationship Id="rId36" Target="slides/slide31.xml" Type="http://schemas.openxmlformats.org/officeDocument/2006/relationships/slide"></Relationship><Relationship Id="rId37" Target="slides/slide32.xml" Type="http://schemas.openxmlformats.org/officeDocument/2006/relationships/slide"></Relationship><Relationship Id="rId38" Target="slides/slide33.xml" Type="http://schemas.openxmlformats.org/officeDocument/2006/relationships/slide"></Relationship><Relationship Id="rId39" Target="slides/slide34.xml" Type="http://schemas.openxmlformats.org/officeDocument/2006/relationships/slide"></Relationship><Relationship Id="rId40" Target="slides/slide35.xml" Type="http://schemas.openxmlformats.org/officeDocument/2006/relationships/slide"></Relationship><Relationship Id="rId41" Target="slides/slide36.xml" Type="http://schemas.openxmlformats.org/officeDocument/2006/relationships/slide"></Relationship><Relationship Id="rId42" Target="slides/slide37.xml" Type="http://schemas.openxmlformats.org/officeDocument/2006/relationships/slide"></Relationship><Relationship Id="rId43" Target="slides/slide38.xml" Type="http://schemas.openxmlformats.org/officeDocument/2006/relationships/slide"></Relationship><Relationship Id="rId44" Target="slides/slide39.xml" Type="http://schemas.openxmlformats.org/officeDocument/2006/relationships/slide"></Relationship><Relationship Id="rId45" Target="slides/slide40.xml" Type="http://schemas.openxmlformats.org/officeDocument/2006/relationships/slide"></Relationship><Relationship Id="rId46" Target="slides/slide41.xml" Type="http://schemas.openxmlformats.org/officeDocument/2006/relationships/slide"></Relationship><Relationship Id="rId47" Target="slides/slide42.xml" Type="http://schemas.openxmlformats.org/officeDocument/2006/relationships/slide"></Relationship><Relationship Id="rId48" Target="slides/slide43.xml" Type="http://schemas.openxmlformats.org/officeDocument/2006/relationships/slide"></Relationship><Relationship Id="rId49" Target="slides/slide44.xml" Type="http://schemas.openxmlformats.org/officeDocument/2006/relationships/slide"></Relationship><Relationship Id="rId50" Target="slides/slide45.xml" Type="http://schemas.openxmlformats.org/officeDocument/2006/relationships/slide"></Relationship><Relationship Id="rId51" Target="slides/slide46.xml" Type="http://schemas.openxmlformats.org/officeDocument/2006/relationships/slide"></Relationship><Relationship Id="rId52" Target="slides/slide47.xml" Type="http://schemas.openxmlformats.org/officeDocument/2006/relationships/slide"></Relationship><Relationship Id="rId53" Target="slides/slide48.xml" Type="http://schemas.openxmlformats.org/officeDocument/2006/relationships/slide"></Relationship><Relationship Id="rId54" Target="slides/slide49.xml" Type="http://schemas.openxmlformats.org/officeDocument/2006/relationships/slide"></Relationship><Relationship Id="rId55" Target="slides/slide50.xml" Type="http://schemas.openxmlformats.org/officeDocument/2006/relationships/slide"></Relationship><Relationship Id="rId56" Target="slides/slide51.xml" Type="http://schemas.openxmlformats.org/officeDocument/2006/relationships/slide"></Relationship><Relationship Id="rId57" Target="slides/slide52.xml" Type="http://schemas.openxmlformats.org/officeDocument/2006/relationships/slide"></Relationship><Relationship Id="rId58" Target="slides/slide53.xml" Type="http://schemas.openxmlformats.org/officeDocument/2006/relationships/slide"></Relationship><Relationship Id="rId59" Target="slides/slide54.xml" Type="http://schemas.openxmlformats.org/officeDocument/2006/relationships/slide"></Relationship><Relationship Id="rId60" Target="slides/slide55.xml" Type="http://schemas.openxmlformats.org/officeDocument/2006/relationships/slide"></Relationship><Relationship Id="rId61" Target="slides/slide56.xml" Type="http://schemas.openxmlformats.org/officeDocument/2006/relationships/slide"></Relationship><Relationship Id="rId62" Target="slides/slide57.xml" Type="http://schemas.openxmlformats.org/officeDocument/2006/relationships/slide"></Relationship><Relationship Id="rId63" Target="slides/slide58.xml" Type="http://schemas.openxmlformats.org/officeDocument/2006/relationships/slide"></Relationship><Relationship Id="rId64" Target="slides/slide59.xml" Type="http://schemas.openxmlformats.org/officeDocument/2006/relationships/slide"></Relationship><Relationship Id="rId65" Target="slides/slide60.xml" Type="http://schemas.openxmlformats.org/officeDocument/2006/relationships/slide"></Relationship><Relationship Id="rId66" Target="slides/slide61.xml" Type="http://schemas.openxmlformats.org/officeDocument/2006/relationships/slide"></Relationship><Relationship Id="rId67" Target="slides/slide62.xml" Type="http://schemas.openxmlformats.org/officeDocument/2006/relationships/slide"></Relationship><Relationship Id="rId68" Target="slides/slide63.xml" Type="http://schemas.openxmlformats.org/officeDocument/2006/relationships/slide"></Relationship><Relationship Id="rId69" Target="slides/slide64.xml" Type="http://schemas.openxmlformats.org/officeDocument/2006/relationships/slide"></Relationship><Relationship Id="rId70" Target="slides/slide65.xml" Type="http://schemas.openxmlformats.org/officeDocument/2006/relationships/slide"></Relationship><Relationship Id="rId71" Target="slides/slide66.xml" Type="http://schemas.openxmlformats.org/officeDocument/2006/relationships/slide"></Relationship><Relationship Id="rId72" Target="slides/slide67.xml" Type="http://schemas.openxmlformats.org/officeDocument/2006/relationships/slide"></Relationship><Relationship Id="rId73" Target="slides/slide68.xml" Type="http://schemas.openxmlformats.org/officeDocument/2006/relationships/slide"></Relationship><Relationship Id="rId74" Target="slides/slide69.xml" Type="http://schemas.openxmlformats.org/officeDocument/2006/relationships/slide"></Relationship><Relationship Id="rId75" Target="slides/slide70.xml" Type="http://schemas.openxmlformats.org/officeDocument/2006/relationships/slide"></Relationship><Relationship Id="rId76" Target="slides/slide71.xml" Type="http://schemas.openxmlformats.org/officeDocument/2006/relationships/slide"></Relationship><Relationship Id="rId77" Target="slides/slide72.xml" Type="http://schemas.openxmlformats.org/officeDocument/2006/relationships/slide"></Relationship><Relationship Id="rId78" Target="slides/slide73.xml" Type="http://schemas.openxmlformats.org/officeDocument/2006/relationships/slide"></Relationship><Relationship Id="rId79" Target="slides/slide74.xml" Type="http://schemas.openxmlformats.org/officeDocument/2006/relationships/slide"></Relationship><Relationship Id="rId80" Target="slides/slide75.xml" Type="http://schemas.openxmlformats.org/officeDocument/2006/relationships/slide"></Relationship><Relationship Id="rId81" Target="slides/slide76.xml" Type="http://schemas.openxmlformats.org/officeDocument/2006/relationships/slide"></Relationship><Relationship Id="rId82" Target="slides/slide77.xml" Type="http://schemas.openxmlformats.org/officeDocument/2006/relationships/slide"></Relationship><Relationship Id="rId83" Target="slides/slide78.xml" Type="http://schemas.openxmlformats.org/officeDocument/2006/relationships/slide"></Relationship><Relationship Id="rId84" Target="slides/slide79.xml" Type="http://schemas.openxmlformats.org/officeDocument/2006/relationships/slide"></Relationship><Relationship Id="rId85" Target="slides/slide80.xml" Type="http://schemas.openxmlformats.org/officeDocument/2006/relationships/slide"></Relationship><Relationship Id="rId86" Target="slides/slide81.xml" Type="http://schemas.openxmlformats.org/officeDocument/2006/relationships/slide"></Relationship><Relationship Id="rId87" Target="slides/slide82.xml" Type="http://schemas.openxmlformats.org/officeDocument/2006/relationships/slide"></Relationship><Relationship Id="rId88" Target="theme/theme1.xml" Type="http://schemas.openxmlformats.org/officeDocument/2006/relationships/theme"></Relationship></Relationships>
</file>

<file path=ppt/media/image1.jpeg>
</file>

<file path=ppt/media/image10.jpeg>
</file>

<file path=ppt/media/image11.jpeg>
</file>

<file path=ppt/media/image12.jpg>
</file>

<file path=ppt/media/image13.jpg>
</file>

<file path=ppt/media/image14.jpg>
</file>

<file path=ppt/media/image15.jpg>
</file>

<file path=ppt/media/image16.jpeg>
</file>

<file path=ppt/media/image17.jpeg>
</file>

<file path=ppt/media/image18.jpeg>
</file>

<file path=ppt/media/image19.jpeg>
</file>

<file path=ppt/media/image2.jpeg>
</file>

<file path=ppt/media/image20.png>
</file>

<file path=ppt/media/image21.gif>
</file>

<file path=ppt/media/image22.png>
</file>

<file path=ppt/media/image23.jpeg>
</file>

<file path=ppt/media/image24.jpeg>
</file>

<file path=ppt/media/image25.jpeg>
</file>

<file path=ppt/media/image26.png>
</file>

<file path=ppt/media/image27.jpeg>
</file>

<file path=ppt/media/image28.jpeg>
</file>

<file path=ppt/media/image29.jpeg>
</file>

<file path=ppt/media/image3.jpeg>
</file>

<file path=ppt/media/image30.jpeg>
</file>

<file path=ppt/media/image31.jpeg>
</file>

<file path=ppt/media/image32.png>
</file>

<file path=ppt/media/image33.png>
</file>

<file path=ppt/media/image34.png>
</file>

<file path=ppt/media/image35.png>
</file>

<file path=ppt/media/image36.jpeg>
</file>

<file path=ppt/media/image4.JPG>
</file>

<file path=ppt/media/image5.JPG>
</file>

<file path=ppt/media/image6.png>
</file>

<file path=ppt/media/image7.jpg>
</file>

<file path=ppt/media/image8.jpg>
</file>

<file path=ppt/media/image9.jpeg>
</file>

<file path=ppt/notesMasters/_rels/notesMaster1.xml.rels><?xml version="1.0" standalone="yes" ?><Relationships xmlns="http://schemas.openxmlformats.org/package/2006/relationships"><Relationship Id="rId1" Target="../theme/theme2.xml" Type="http://schemas.openxmlformats.org/officeDocument/2006/relationships/theme"></Relationship></Relationships>
</file>

<file path=ppt/notesMasters/notesMaster1.xml><?xml version="1.0" encoding="utf-8"?>
<p:notesMaster xmlns:a="http://schemas.openxmlformats.org/drawingml/2006/main" xmlns:p="http://schemas.openxmlformats.org/presentationml/2006/main" xmlns:s="http://schemas.openxmlformats.org/officeDocument/2006/sharedTypes" xmlns:r="http://schemas.openxmlformats.org/officeDocument/2006/relationships">
  <p:cSld>
    <p:bg>
      <p:bgPr>
        <a:solidFill>
          <a:schemeClr val="bg1"/>
        </a:solidFill>
        <a:effectLst/>
      </p:bgPr>
    </p:bg>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Header Placeholder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sz="quarter" type="hd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2971800" cy="457200"/>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bIns="45720" lIns="91440" rIns="91440" rtlCol="0" tIns="45720" vert="horz"/>
          <a:lstStyle>
            <a:lvl1pPr algn="l" eaLnBrk="1" hangingPunct="1">
              <a:defRPr sz="1200">
                <a:uFillTx/>
              </a:defRPr>
            </a:lvl1pPr>
          </a:lstStyle>
          <a:p>
            <a:pPr>
              <a:defRPr>
                <a:uFillTx/>
              </a:defRPr>
            </a:pPr>
            <a:endParaRPr lang="en-AU">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 name="Date Placeholder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 type="dt"/>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3884613" y="0"/>
            <a:ext cx="2971800" cy="457200"/>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bIns="45720" lIns="91440" rIns="91440" rtlCol="0" tIns="45720" vert="horz"/>
          <a:lstStyle>
            <a:lvl1pPr algn="r" eaLnBrk="1" hangingPunct="1">
              <a:defRPr sz="1200">
                <a:uFillTx/>
              </a:defRPr>
            </a:lvl1pPr>
          </a:lstStyle>
          <a:p>
            <a:pPr>
              <a:defRPr>
                <a:uFillTx/>
              </a:defRPr>
            </a:pPr>
            <a:fld id="{9DFD8B10-E4FE-354B-8B70-5CEE8A3B8325}" type="datetimeFigureOut">
              <a:rPr lang="en-AU">
                <a:uFillTx/>
              </a:rPr>
              <a:pPr>
                <a:defRPr>
                  <a:uFillTx/>
                </a:defRPr>
              </a:pPr>
              <a:t>23/09/2020</a:t>
            </a:fld>
            <a:endParaRPr lang="en-AU">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Slide Image Placeholder 3"/>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ChangeAspect="1" noGrp="1" noRot="1"/>
          </p:cNvSpPr>
          <p:nvPr>
            <p:ph idx="2" type="sldImg"/>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1143000" y="685800"/>
            <a:ext cx="4572000" cy="3429000"/>
          </a:xfrm>
          <a:prstGeom prst="rect">
            <a:avLst/>
          </a:prstGeom>
          <a:noFill/>
          <a:ln w="12700">
            <a:solidFill>
              <a:srgbClr val="000000"/>
            </a:solid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ctr" bIns="45720" lIns="91440" rIns="91440" rtlCol="0" tIns="45720" vert="horz"/>
          <a:lstStyle/>
          <a:p>
            <a:pPr lvl="0"/>
            <a:endParaRPr lang="en-AU" noProof="0">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5" name="Notes Placeholder 4"/>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3" sz="quarter" type="body"/>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685800" y="4343400"/>
            <a:ext cx="5486400" cy="4114800"/>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bIns="45720" lIns="91440" rIns="91440" rtlCol="0" tIns="45720" vert="horz"/>
          <a:lstStyle/>
          <a:p>
            <a:pPr lvl="0"/>
            <a:r>
              <a:rPr lang="en-US" noProof="0">
                <a:uFillTx/>
              </a:rPr>
              <a:t>Click to edit Master text styles</a:t>
            </a:r>
          </a:p>
          <a:p>
            <a:pPr lvl="1"/>
            <a:r>
              <a:rPr lang="en-US" noProof="0">
                <a:uFillTx/>
              </a:rPr>
              <a:t>Second level</a:t>
            </a:r>
          </a:p>
          <a:p>
            <a:pPr lvl="2"/>
            <a:r>
              <a:rPr lang="en-US" noProof="0">
                <a:uFillTx/>
              </a:rPr>
              <a:t>Third level</a:t>
            </a:r>
          </a:p>
          <a:p>
            <a:pPr lvl="3"/>
            <a:r>
              <a:rPr lang="en-US" noProof="0">
                <a:uFillTx/>
              </a:rPr>
              <a:t>Fourth level</a:t>
            </a:r>
          </a:p>
          <a:p>
            <a:pPr lvl="4"/>
            <a:r>
              <a:rPr lang="en-US" noProof="0">
                <a:uFillTx/>
              </a:rPr>
              <a:t>Fifth level</a:t>
            </a:r>
            <a:endParaRPr lang="en-AU" noProof="0">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6" name="Footer Placeholder 5"/>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4" sz="quarter" type="ft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8685213"/>
            <a:ext cx="2971800" cy="457200"/>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b" bIns="45720" lIns="91440" rIns="91440" rtlCol="0" tIns="45720" vert="horz"/>
          <a:lstStyle>
            <a:lvl1pPr algn="l" eaLnBrk="1" hangingPunct="1">
              <a:defRPr sz="1200">
                <a:uFillTx/>
              </a:defRPr>
            </a:lvl1pPr>
          </a:lstStyle>
          <a:p>
            <a:pPr>
              <a:defRPr>
                <a:uFillTx/>
              </a:defRPr>
            </a:pPr>
            <a:endParaRPr lang="en-AU">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7" name="Slide Number Placeholder 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5" sz="quarter" type="sldNum"/>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3884613" y="8685213"/>
            <a:ext cx="2971800" cy="457200"/>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b" anchorCtr="0" bIns="45720" compatLnSpc="1" lIns="91440" numCol="1" rIns="91440" tIns="45720" vert="horz" wrap="square">
            <a:prstTxWarp prst="textNoShape">
              <a:avLst/>
            </a:prstTxWarp>
          </a:bodyPr>
          <a:lstStyle>
            <a:lvl1pPr algn="r" eaLnBrk="1" hangingPunct="1">
              <a:defRPr sz="1200">
                <a:uFillTx/>
              </a:defRPr>
            </a:lvl1pPr>
          </a:lstStyle>
          <a:p>
            <a:pPr>
              <a:defRPr>
                <a:uFillTx/>
              </a:defRPr>
            </a:pPr>
            <a:fld id="{FE9D9C57-B7B9-B54D-89A3-7DB960E34A8E}" type="slidenum">
              <a:rPr altLang="en-US" lang="en-AU">
                <a:uFillTx/>
              </a:rPr>
              <a:pPr>
                <a:defRPr>
                  <a:uFillTx/>
                </a:defRPr>
              </a:pPr>
              <a:t>‹#›</a:t>
            </a:fld>
            <a:endParaRPr altLang="en-US" lang="en-AU">
              <a:uFillTx/>
            </a:endParaRPr>
          </a:p>
        </p:txBody>
      </p:sp>
    </p:spTree>
  </p:cSld>
  <p:clrMap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ccent1="accent1" accent2="accent2" accent3="accent3" accent4="accent4" accent5="accent5" accent6="accent6" bg1="lt1" bg2="lt2" folHlink="folHlink" hlink="hlink" tx1="dk1" tx2="dk2"/>
  <p:notes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vl1pPr algn="l" eaLnBrk="0" fontAlgn="base" hangingPunct="0" rtl="0">
      <a:spcBef>
        <a:spcPct val="30000"/>
      </a:spcBef>
      <a:spcAft>
        <a:spcPct val="0"/>
      </a:spcAft>
      <a:defRPr kern="1200" sz="1200">
        <a:solidFill>
          <a:schemeClr val="tx1"/>
        </a:solidFill>
        <a:uFillTx/>
        <a:latin typeface="+mn-lt"/>
        <a:ea typeface="+mn-ea"/>
        <a:cs typeface="+mn-cs"/>
      </a:defRPr>
    </a:lvl1pPr>
    <a:lvl2pPr algn="l" eaLnBrk="0" fontAlgn="base" hangingPunct="0" marL="457200" rtl="0">
      <a:spcBef>
        <a:spcPct val="30000"/>
      </a:spcBef>
      <a:spcAft>
        <a:spcPct val="0"/>
      </a:spcAft>
      <a:defRPr kern="1200" sz="1200">
        <a:solidFill>
          <a:schemeClr val="tx1"/>
        </a:solidFill>
        <a:uFillTx/>
        <a:latin typeface="+mn-lt"/>
        <a:ea typeface="+mn-ea"/>
        <a:cs typeface="+mn-cs"/>
      </a:defRPr>
    </a:lvl2pPr>
    <a:lvl3pPr algn="l" eaLnBrk="0" fontAlgn="base" hangingPunct="0" marL="914400" rtl="0">
      <a:spcBef>
        <a:spcPct val="30000"/>
      </a:spcBef>
      <a:spcAft>
        <a:spcPct val="0"/>
      </a:spcAft>
      <a:defRPr kern="1200" sz="1200">
        <a:solidFill>
          <a:schemeClr val="tx1"/>
        </a:solidFill>
        <a:uFillTx/>
        <a:latin typeface="+mn-lt"/>
        <a:ea typeface="+mn-ea"/>
        <a:cs typeface="+mn-cs"/>
      </a:defRPr>
    </a:lvl3pPr>
    <a:lvl4pPr algn="l" eaLnBrk="0" fontAlgn="base" hangingPunct="0" marL="1371600" rtl="0">
      <a:spcBef>
        <a:spcPct val="30000"/>
      </a:spcBef>
      <a:spcAft>
        <a:spcPct val="0"/>
      </a:spcAft>
      <a:defRPr kern="1200" sz="1200">
        <a:solidFill>
          <a:schemeClr val="tx1"/>
        </a:solidFill>
        <a:uFillTx/>
        <a:latin typeface="+mn-lt"/>
        <a:ea typeface="+mn-ea"/>
        <a:cs typeface="+mn-cs"/>
      </a:defRPr>
    </a:lvl4pPr>
    <a:lvl5pPr algn="l" eaLnBrk="0" fontAlgn="base" hangingPunct="0" marL="1828800" rtl="0">
      <a:spcBef>
        <a:spcPct val="30000"/>
      </a:spcBef>
      <a:spcAft>
        <a:spcPct val="0"/>
      </a:spcAft>
      <a:defRPr kern="1200" sz="1200">
        <a:solidFill>
          <a:schemeClr val="tx1"/>
        </a:solidFill>
        <a:uFillTx/>
        <a:latin typeface="+mn-lt"/>
        <a:ea typeface="+mn-ea"/>
        <a:cs typeface="+mn-cs"/>
      </a:defRPr>
    </a:lvl5pPr>
    <a:lvl6pPr algn="l" defTabSz="914400" eaLnBrk="1" hangingPunct="1" latinLnBrk="0" marL="2286000" rtl="0">
      <a:defRPr kern="1200" sz="1200">
        <a:solidFill>
          <a:schemeClr val="tx1"/>
        </a:solidFill>
        <a:uFillTx/>
        <a:latin typeface="+mn-lt"/>
        <a:ea typeface="+mn-ea"/>
        <a:cs typeface="+mn-cs"/>
      </a:defRPr>
    </a:lvl6pPr>
    <a:lvl7pPr algn="l" defTabSz="914400" eaLnBrk="1" hangingPunct="1" latinLnBrk="0" marL="2743200" rtl="0">
      <a:defRPr kern="1200" sz="1200">
        <a:solidFill>
          <a:schemeClr val="tx1"/>
        </a:solidFill>
        <a:uFillTx/>
        <a:latin typeface="+mn-lt"/>
        <a:ea typeface="+mn-ea"/>
        <a:cs typeface="+mn-cs"/>
      </a:defRPr>
    </a:lvl7pPr>
    <a:lvl8pPr algn="l" defTabSz="914400" eaLnBrk="1" hangingPunct="1" latinLnBrk="0" marL="3200400" rtl="0">
      <a:defRPr kern="1200" sz="1200">
        <a:solidFill>
          <a:schemeClr val="tx1"/>
        </a:solidFill>
        <a:uFillTx/>
        <a:latin typeface="+mn-lt"/>
        <a:ea typeface="+mn-ea"/>
        <a:cs typeface="+mn-cs"/>
      </a:defRPr>
    </a:lvl8pPr>
    <a:lvl9pPr algn="l" defTabSz="914400" eaLnBrk="1" hangingPunct="1" latinLnBrk="0" marL="3657600" rtl="0">
      <a:defRPr kern="1200" sz="1200">
        <a:solidFill>
          <a:schemeClr val="tx1"/>
        </a:solidFill>
        <a:uFillTx/>
        <a:latin typeface="+mn-lt"/>
        <a:ea typeface="+mn-ea"/>
        <a:cs typeface="+mn-cs"/>
      </a:defRPr>
    </a:lvl9pPr>
  </p:notesStyle>
</p:notesMaster>
</file>

<file path=ppt/notesSlides/_rels/notesSlide1.xml.rels><?xml version="1.0" standalone="yes" ?><Relationships xmlns="http://schemas.openxmlformats.org/package/2006/relationships"><Relationship Id="rId1" Target="../slides/slide78.xml" Type="http://schemas.openxmlformats.org/officeDocument/2006/relationships/slide"></Relationship><Relationship Id="rId2" Target="../notesMasters/notesMaster1.xml" Type="http://schemas.openxmlformats.org/officeDocument/2006/relationships/notesMaster"></Relationship></Relationships>
</file>

<file path=ppt/notesSlides/notesSlide1.xml><?xml version="1.0" encoding="utf-8"?>
<p:notes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Slide Image Placeholder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ChangeAspect="1" noGrp="1" noRot="1"/>
          </p:cNvSpPr>
          <p:nvPr>
            <p:ph type="sldImg"/>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 name="Notes Placeholder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 type="body"/>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endParaRPr dirty="0"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Slide Number Placeholder 3"/>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0" sz="quarter" type="sldNum"/>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pPr>
              <a:defRPr>
                <a:uFillTx/>
              </a:defRPr>
            </a:pPr>
            <a:fld id="{FE9D9C57-B7B9-B54D-89A3-7DB960E34A8E}" type="slidenum">
              <a:rPr altLang="en-US" lang="en-AU" smtClean="0">
                <a:uFillTx/>
              </a:rPr>
              <a:pPr>
                <a:defRPr>
                  <a:uFillTx/>
                </a:defRPr>
              </a:pPr>
              <a:t>78</a:t>
            </a:fld>
            <a:endParaRPr altLang="en-US" lang="en-AU">
              <a:uFillTx/>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notes>
</file>

<file path=ppt/slideLayouts/_rels/slideLayout1.xml.rels><?xml version="1.0" standalone="yes" ?><Relationships xmlns="http://schemas.openxmlformats.org/package/2006/relationships"><Relationship Id="rId1" Target="../slideMasters/slideMaster1.xml" Type="http://schemas.openxmlformats.org/officeDocument/2006/relationships/slideMaster"></Relationship></Relationships>
</file>

<file path=ppt/slideLayouts/_rels/slideLayout10.xml.rels><?xml version="1.0" standalone="yes" ?><Relationships xmlns="http://schemas.openxmlformats.org/package/2006/relationships"><Relationship Id="rId1" Target="../slideMasters/slideMaster1.xml" Type="http://schemas.openxmlformats.org/officeDocument/2006/relationships/slideMaster"></Relationship></Relationships>
</file>

<file path=ppt/slideLayouts/_rels/slideLayout11.xml.rels><?xml version="1.0" standalone="yes" ?><Relationships xmlns="http://schemas.openxmlformats.org/package/2006/relationships"><Relationship Id="rId1" Target="../slideMasters/slideMaster1.xml" Type="http://schemas.openxmlformats.org/officeDocument/2006/relationships/slideMaster"></Relationship></Relationships>
</file>

<file path=ppt/slideLayouts/_rels/slideLayout12.xml.rels><?xml version="1.0" standalone="yes" ?><Relationships xmlns="http://schemas.openxmlformats.org/package/2006/relationships"><Relationship Id="rId1" Target="../slideMasters/slideMaster1.xml" Type="http://schemas.openxmlformats.org/officeDocument/2006/relationships/slideMaster"></Relationship></Relationships>
</file>

<file path=ppt/slideLayouts/_rels/slideLayout2.xml.rels><?xml version="1.0" standalone="yes" ?><Relationships xmlns="http://schemas.openxmlformats.org/package/2006/relationships"><Relationship Id="rId1" Target="../slideMasters/slideMaster1.xml" Type="http://schemas.openxmlformats.org/officeDocument/2006/relationships/slideMaster"></Relationship></Relationships>
</file>

<file path=ppt/slideLayouts/_rels/slideLayout3.xml.rels><?xml version="1.0" standalone="yes" ?><Relationships xmlns="http://schemas.openxmlformats.org/package/2006/relationships"><Relationship Id="rId1" Target="../slideMasters/slideMaster1.xml" Type="http://schemas.openxmlformats.org/officeDocument/2006/relationships/slideMaster"></Relationship></Relationships>
</file>

<file path=ppt/slideLayouts/_rels/slideLayout4.xml.rels><?xml version="1.0" standalone="yes" ?><Relationships xmlns="http://schemas.openxmlformats.org/package/2006/relationships"><Relationship Id="rId1" Target="../slideMasters/slideMaster1.xml" Type="http://schemas.openxmlformats.org/officeDocument/2006/relationships/slideMaster"></Relationship></Relationships>
</file>

<file path=ppt/slideLayouts/_rels/slideLayout5.xml.rels><?xml version="1.0" standalone="yes" ?><Relationships xmlns="http://schemas.openxmlformats.org/package/2006/relationships"><Relationship Id="rId1" Target="../slideMasters/slideMaster1.xml" Type="http://schemas.openxmlformats.org/officeDocument/2006/relationships/slideMaster"></Relationship></Relationships>
</file>

<file path=ppt/slideLayouts/_rels/slideLayout6.xml.rels><?xml version="1.0" standalone="yes" ?><Relationships xmlns="http://schemas.openxmlformats.org/package/2006/relationships"><Relationship Id="rId1" Target="../slideMasters/slideMaster1.xml" Type="http://schemas.openxmlformats.org/officeDocument/2006/relationships/slideMaster"></Relationship></Relationships>
</file>

<file path=ppt/slideLayouts/_rels/slideLayout7.xml.rels><?xml version="1.0" standalone="yes" ?><Relationships xmlns="http://schemas.openxmlformats.org/package/2006/relationships"><Relationship Id="rId1" Target="../slideMasters/slideMaster1.xml" Type="http://schemas.openxmlformats.org/officeDocument/2006/relationships/slideMaster"></Relationship></Relationships>
</file>

<file path=ppt/slideLayouts/_rels/slideLayout8.xml.rels><?xml version="1.0" standalone="yes" ?><Relationships xmlns="http://schemas.openxmlformats.org/package/2006/relationships"><Relationship Id="rId1" Target="../slideMasters/slideMaster1.xml" Type="http://schemas.openxmlformats.org/officeDocument/2006/relationships/slideMaster"></Relationship></Relationships>
</file>

<file path=ppt/slideLayouts/_rels/slideLayout9.xml.rels><?xml version="1.0" standalone="yes" ?><Relationships xmlns="http://schemas.openxmlformats.org/package/2006/relationships"><Relationship Id="rId1" Target="../slideMasters/slideMaster1.xml" Type="http://schemas.openxmlformats.org/officeDocument/2006/relationships/slideMaster"></Relationship></Relationships>
</file>

<file path=ppt/slideLayouts/slideLayout1.xml><?xml version="1.0" encoding="utf-8"?>
<p:sldLayout xmlns:a="http://schemas.openxmlformats.org/drawingml/2006/main" xmlns:p="http://schemas.openxmlformats.org/presentationml/2006/main" xmlns:s="http://schemas.openxmlformats.org/officeDocument/2006/sharedTypes" xmlns:r="http://schemas.openxmlformats.org/officeDocument/2006/relationships" preserve="1" showMasterSp="0" type="title">
  <p:cSld name="Title Slide">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Rectangle 3"/>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365125" cy="6854825"/>
          </a:xfrm>
          <a:prstGeom prst="rect">
            <a:avLst/>
          </a:prstGeom>
          <a:solidFill>
            <a:srgbClr val="FFFFFF">
              <a:alpha val="100000"/>
            </a:srgbClr>
          </a:solidFill>
          <a:ln algn="ctr" cap="rnd" cmpd="dbl" w="50800">
            <a:noFill/>
            <a:prstDash val="solid"/>
          </a:ln>
          <a:effectLst/>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3">
            <a:schemeClr val="lt1"/>
          </a:lnRef>
          <a:fillRef idx="1">
            <a:schemeClr val="accent1"/>
          </a:fillRef>
          <a:effectRef idx="1">
            <a:schemeClr val="accent1"/>
          </a:effectRef>
          <a:fontRef idx="minor">
            <a:schemeClr val="lt1"/>
          </a:fontRef>
        </p:style>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ctr"/>
          <a:lstStyle/>
          <a:p>
            <a:pPr algn="ctr" eaLnBrk="1" hangingPunct="1">
              <a:defRPr>
                <a:uFillTx/>
              </a:defRPr>
            </a:pPr>
            <a:endParaRPr lang="en-US">
              <a:solidFill>
                <a:srgbClr val="FFFFFF"/>
              </a:solidFill>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5" name="Rectangle 4"/>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309563" y="681038"/>
            <a:ext cx="46037" cy="365125"/>
          </a:xfrm>
          <a:prstGeom prst="rect">
            <a:avLst/>
          </a:prstGeom>
          <a:solidFill>
            <a:srgbClr val="000000"/>
          </a:solidFill>
          <a:ln algn="ctr" cap="rnd" cmpd="thickThin" w="50800">
            <a:noFill/>
            <a:prstDash val="solid"/>
          </a:ln>
          <a:effectLst/>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3">
            <a:schemeClr val="lt1"/>
          </a:lnRef>
          <a:fillRef idx="1">
            <a:schemeClr val="accent1"/>
          </a:fillRef>
          <a:effectRef idx="1">
            <a:schemeClr val="accent1"/>
          </a:effectRef>
          <a:fontRef idx="minor">
            <a:schemeClr val="lt1"/>
          </a:fontRef>
        </p:style>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ctr"/>
          <a:lstStyle/>
          <a:p>
            <a:pPr algn="ctr" eaLnBrk="1" hangingPunct="1">
              <a:defRPr>
                <a:uFillTx/>
              </a:defRPr>
            </a:pPr>
            <a:endParaRPr lang="en-US">
              <a:solidFill>
                <a:srgbClr val="FFFFFF"/>
              </a:solidFill>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6" name="Rectangle 5"/>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268288" y="681038"/>
            <a:ext cx="28575" cy="365125"/>
          </a:xfrm>
          <a:prstGeom prst="rect">
            <a:avLst/>
          </a:prstGeom>
          <a:solidFill>
            <a:srgbClr val="000000"/>
          </a:solidFill>
          <a:ln algn="ctr" cap="rnd" cmpd="thickThin" w="50800">
            <a:noFill/>
            <a:prstDash val="solid"/>
          </a:ln>
          <a:effectLst/>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3">
            <a:schemeClr val="lt1"/>
          </a:lnRef>
          <a:fillRef idx="1">
            <a:schemeClr val="accent1"/>
          </a:fillRef>
          <a:effectRef idx="1">
            <a:schemeClr val="accent1"/>
          </a:effectRef>
          <a:fontRef idx="minor">
            <a:schemeClr val="lt1"/>
          </a:fontRef>
        </p:style>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ctr"/>
          <a:lstStyle/>
          <a:p>
            <a:pPr algn="ctr" eaLnBrk="1" hangingPunct="1">
              <a:defRPr>
                <a:uFillTx/>
              </a:defRPr>
            </a:pPr>
            <a:endParaRPr lang="en-US">
              <a:solidFill>
                <a:srgbClr val="FFFFFF"/>
              </a:solidFill>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7" name="Rectangle 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249238" y="681038"/>
            <a:ext cx="9525" cy="365125"/>
          </a:xfrm>
          <a:prstGeom prst="rect">
            <a:avLst/>
          </a:prstGeom>
          <a:solidFill>
            <a:srgbClr val="000000"/>
          </a:solidFill>
          <a:ln algn="ctr" cap="rnd" cmpd="thickThin" w="50800">
            <a:noFill/>
            <a:prstDash val="solid"/>
          </a:ln>
          <a:effectLst/>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3">
            <a:schemeClr val="lt1"/>
          </a:lnRef>
          <a:fillRef idx="1">
            <a:schemeClr val="accent1"/>
          </a:fillRef>
          <a:effectRef idx="1">
            <a:schemeClr val="accent1"/>
          </a:effectRef>
          <a:fontRef idx="minor">
            <a:schemeClr val="lt1"/>
          </a:fontRef>
        </p:style>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ctr"/>
          <a:lstStyle/>
          <a:p>
            <a:pPr algn="ctr" eaLnBrk="1" hangingPunct="1">
              <a:defRPr>
                <a:uFillTx/>
              </a:defRPr>
            </a:pPr>
            <a:endParaRPr lang="en-US">
              <a:solidFill>
                <a:srgbClr val="FFFFFF"/>
              </a:solidFill>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0" name="Rectangle 9"/>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222250" y="681038"/>
            <a:ext cx="7938" cy="365125"/>
          </a:xfrm>
          <a:prstGeom prst="rect">
            <a:avLst/>
          </a:prstGeom>
          <a:solidFill>
            <a:srgbClr val="000000"/>
          </a:solidFill>
          <a:ln algn="ctr" cap="rnd" cmpd="thickThin" w="50800">
            <a:noFill/>
            <a:prstDash val="solid"/>
          </a:ln>
          <a:effectLst/>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3">
            <a:schemeClr val="lt1"/>
          </a:lnRef>
          <a:fillRef idx="1">
            <a:schemeClr val="accent1"/>
          </a:fillRef>
          <a:effectRef idx="1">
            <a:schemeClr val="accent1"/>
          </a:effectRef>
          <a:fontRef idx="minor">
            <a:schemeClr val="lt1"/>
          </a:fontRef>
        </p:style>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ctr"/>
          <a:lstStyle/>
          <a:p>
            <a:pPr algn="ctr" eaLnBrk="1" hangingPunct="1">
              <a:defRPr>
                <a:uFillTx/>
              </a:defRPr>
            </a:pPr>
            <a:endParaRPr lang="en-US">
              <a:solidFill>
                <a:srgbClr val="FFFFFF"/>
              </a:solidFill>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1" name="Rectangle 10"/>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255588" y="5046663"/>
            <a:ext cx="73025" cy="1692275"/>
          </a:xfrm>
          <a:prstGeom prst="rect">
            <a:avLst/>
          </a:prstGeom>
          <a:solidFill>
            <a:schemeClr val="accent2">
              <a:alpha val="100000"/>
            </a:schemeClr>
          </a:solidFill>
          <a:ln algn="ctr" cap="rnd" cmpd="dbl" w="50800">
            <a:noFill/>
            <a:prstDash val="solid"/>
          </a:ln>
          <a:effectLst/>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3">
            <a:schemeClr val="lt1"/>
          </a:lnRef>
          <a:fillRef idx="1">
            <a:schemeClr val="accent1"/>
          </a:fillRef>
          <a:effectRef idx="1">
            <a:schemeClr val="accent1"/>
          </a:effectRef>
          <a:fontRef idx="minor">
            <a:schemeClr val="lt1"/>
          </a:fontRef>
        </p:style>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ctr"/>
          <a:lstStyle/>
          <a:p>
            <a:pPr algn="ctr" eaLnBrk="1" hangingPunct="1">
              <a:defRPr>
                <a:uFillTx/>
              </a:defRPr>
            </a:pPr>
            <a:endParaRPr lang="en-US">
              <a:solidFill>
                <a:srgbClr val="FFFFFF"/>
              </a:solidFill>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2" name="Rectangle 1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255588" y="4797425"/>
            <a:ext cx="73025" cy="228600"/>
          </a:xfrm>
          <a:prstGeom prst="rect">
            <a:avLst/>
          </a:prstGeom>
          <a:solidFill>
            <a:schemeClr val="accent3">
              <a:alpha val="100000"/>
            </a:schemeClr>
          </a:solidFill>
          <a:ln algn="ctr" cap="rnd" cmpd="dbl" w="50800">
            <a:noFill/>
            <a:prstDash val="solid"/>
          </a:ln>
          <a:effectLst/>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3">
            <a:schemeClr val="lt1"/>
          </a:lnRef>
          <a:fillRef idx="1">
            <a:schemeClr val="accent1"/>
          </a:fillRef>
          <a:effectRef idx="1">
            <a:schemeClr val="accent1"/>
          </a:effectRef>
          <a:fontRef idx="minor">
            <a:schemeClr val="lt1"/>
          </a:fontRef>
        </p:style>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ctr"/>
          <a:lstStyle/>
          <a:p>
            <a:pPr algn="ctr" eaLnBrk="1" hangingPunct="1">
              <a:defRPr>
                <a:uFillTx/>
              </a:defRPr>
            </a:pPr>
            <a:endParaRPr lang="en-US">
              <a:solidFill>
                <a:srgbClr val="FFFFFF"/>
              </a:solidFill>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3" name="Rectangle 1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255588" y="4637088"/>
            <a:ext cx="73025" cy="138112"/>
          </a:xfrm>
          <a:prstGeom prst="rect">
            <a:avLst/>
          </a:prstGeom>
          <a:solidFill>
            <a:schemeClr val="bg2"/>
          </a:solidFill>
          <a:ln algn="ctr" cap="rnd" cmpd="dbl" w="50800">
            <a:noFill/>
            <a:prstDash val="solid"/>
          </a:ln>
          <a:effectLst/>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3">
            <a:schemeClr val="lt1"/>
          </a:lnRef>
          <a:fillRef idx="1">
            <a:schemeClr val="accent1"/>
          </a:fillRef>
          <a:effectRef idx="1">
            <a:schemeClr val="accent1"/>
          </a:effectRef>
          <a:fontRef idx="minor">
            <a:schemeClr val="lt1"/>
          </a:fontRef>
        </p:style>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ctr"/>
          <a:lstStyle/>
          <a:p>
            <a:pPr algn="ctr" eaLnBrk="1" hangingPunct="1">
              <a:defRPr>
                <a:uFillTx/>
              </a:defRPr>
            </a:pPr>
            <a:endParaRPr lang="en-US">
              <a:solidFill>
                <a:srgbClr val="FFFFFF"/>
              </a:solidFill>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4" name="Rectangle 13"/>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255588" y="4541838"/>
            <a:ext cx="73025" cy="74612"/>
          </a:xfrm>
          <a:prstGeom prst="rect">
            <a:avLst/>
          </a:prstGeom>
          <a:solidFill>
            <a:schemeClr val="accent2">
              <a:alpha val="100000"/>
            </a:schemeClr>
          </a:solidFill>
          <a:ln algn="ctr" cap="rnd" cmpd="dbl" w="50800">
            <a:noFill/>
            <a:prstDash val="solid"/>
          </a:ln>
          <a:effectLst/>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3">
            <a:schemeClr val="lt1"/>
          </a:lnRef>
          <a:fillRef idx="1">
            <a:schemeClr val="accent1"/>
          </a:fillRef>
          <a:effectRef idx="1">
            <a:schemeClr val="accent1"/>
          </a:effectRef>
          <a:fontRef idx="minor">
            <a:schemeClr val="lt1"/>
          </a:fontRef>
        </p:style>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ctr"/>
          <a:lstStyle/>
          <a:p>
            <a:pPr algn="ctr" eaLnBrk="1" hangingPunct="1">
              <a:defRPr>
                <a:uFillTx/>
              </a:defRPr>
            </a:pPr>
            <a:endParaRPr lang="en-US">
              <a:solidFill>
                <a:srgbClr val="FFFFFF"/>
              </a:solidFill>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8" name="Title 7"/>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type="ctrTitle"/>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914400" y="4343400"/>
            <a:ext cx="7772400" cy="1975104"/>
          </a:xfr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lgn="l" marR="9144">
              <a:defRPr b="1" baseline="0" cap="all" spc="0" sz="4000">
                <a:effectLst>
                  <a:reflection algn="bl" blurRad="12700" dir="5400000" endA="740" endPos="53000" rotWithShape="0" stA="34000" sy="-100000"/>
                </a:effectLst>
                <a:uFillTx/>
              </a:defRPr>
            </a:lvl1pPr>
            <a:extLst/>
          </a:lstStyle>
          <a:p>
            <a:r>
              <a:rPr lang="en-US">
                <a:uFillTx/>
              </a:rPr>
              <a:t>Click to edit Master title style</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9" name="Subtitle 8"/>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 type="subTitle"/>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914400" y="2834640"/>
            <a:ext cx="7772400" cy="1508760"/>
          </a:xfr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b" lIns="100584"/>
          <a:lstStyle>
            <a:lvl1pPr algn="l" indent="0" marL="0">
              <a:spcBef>
                <a:spcPts val="0"/>
              </a:spcBef>
              <a:buNone/>
              <a:defRPr sz="2000">
                <a:solidFill>
                  <a:schemeClr val="tx1"/>
                </a:solidFill>
                <a:uFillTx/>
              </a:defRPr>
            </a:lvl1pPr>
            <a:lvl2pPr algn="ctr" indent="0" marL="457200">
              <a:buNone/>
            </a:lvl2pPr>
            <a:lvl3pPr algn="ctr" indent="0" marL="914400">
              <a:buNone/>
            </a:lvl3pPr>
            <a:lvl4pPr algn="ctr" indent="0" marL="1371600">
              <a:buNone/>
            </a:lvl4pPr>
            <a:lvl5pPr algn="ctr" indent="0" marL="1828800">
              <a:buNone/>
            </a:lvl5pPr>
            <a:lvl6pPr algn="ctr" indent="0" marL="2286000">
              <a:buNone/>
            </a:lvl6pPr>
            <a:lvl7pPr algn="ctr" indent="0" marL="2743200">
              <a:buNone/>
            </a:lvl7pPr>
            <a:lvl8pPr algn="ctr" indent="0" marL="3200400">
              <a:buNone/>
            </a:lvl8pPr>
            <a:lvl9pPr algn="ctr" indent="0" marL="3657600">
              <a:buNone/>
            </a:lvl9pPr>
            <a:extLst/>
          </a:lstStyle>
          <a:p>
            <a:r>
              <a:rPr lang="en-US">
                <a:uFillTx/>
              </a:rPr>
              <a:t>Click to edit Master subtitle style</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5" name="Date Placeholder 27"/>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0" sz="half" type="dt"/>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defRPr>
                <a:uFillTx/>
              </a:defRPr>
            </a:lvl1pPr>
          </a:lstStyle>
          <a:p>
            <a:pPr>
              <a:defRPr>
                <a:uFillTx/>
              </a:defRPr>
            </a:pPr>
            <a:fld id="{F17352AF-82E2-F043-9518-35606DED6398}" type="datetimeFigureOut">
              <a:rPr lang="en-US">
                <a:uFillTx/>
              </a:rPr>
              <a:pPr>
                <a:defRPr>
                  <a:uFillTx/>
                </a:defRPr>
              </a:pPr>
              <a:t>9/23/2020</a:t>
            </a:fld>
            <a:endParaRPr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6" name="Footer Placeholder 1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1" sz="quarter" type="ft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defRPr>
                <a:uFillTx/>
              </a:defRPr>
            </a:lvl1pPr>
          </a:lstStyle>
          <a:p>
            <a:pPr>
              <a:defRPr>
                <a:uFillTx/>
              </a:defRPr>
            </a:pPr>
            <a:endParaRPr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7" name="Slide Number Placeholder 28"/>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2" sz="quarter" type="sldNum"/>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defRPr>
                <a:uFillTx/>
              </a:defRPr>
            </a:lvl1pPr>
          </a:lstStyle>
          <a:p>
            <a:pPr>
              <a:defRPr>
                <a:uFillTx/>
              </a:defRPr>
            </a:pPr>
            <a:fld id="{ADB350BA-B3D9-1747-A429-9E8F90DB1D1B}" type="slidenum">
              <a:rPr altLang="en-US" lang="en-US">
                <a:uFillTx/>
              </a:rPr>
              <a:pPr>
                <a:defRPr>
                  <a:uFillTx/>
                </a:defRPr>
              </a:pPr>
              <a:t>‹#›</a:t>
            </a:fld>
            <a:endParaRPr altLang="en-US" lang="en-US">
              <a:uFillTx/>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Layout>
</file>

<file path=ppt/slideLayouts/slideLayout10.xml><?xml version="1.0" encoding="utf-8"?>
<p:sldLayout xmlns:a="http://schemas.openxmlformats.org/drawingml/2006/main" xmlns:p="http://schemas.openxmlformats.org/presentationml/2006/main" xmlns:s="http://schemas.openxmlformats.org/officeDocument/2006/sharedTypes" xmlns:r="http://schemas.openxmlformats.org/officeDocument/2006/relationships" preserve="1" type="vertTx">
  <p:cSld name="Title and Vertical Text">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Tit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type="title"/>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r>
              <a:rPr lang="en-US">
                <a:uFillTx/>
              </a:rPr>
              <a:t>Click to edit Master title style</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 name="Vertical Text Placeholder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 orient="vert" type="body"/>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vert="eaVert"/>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Date Placeholder 13"/>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0" sz="half" type="dt"/>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defRPr>
                <a:uFillTx/>
              </a:defRPr>
            </a:lvl1pPr>
          </a:lstStyle>
          <a:p>
            <a:pPr>
              <a:defRPr>
                <a:uFillTx/>
              </a:defRPr>
            </a:pPr>
            <a:fld id="{DD7BF7A6-92CA-D14C-8E1F-0A1E517D7D5B}" type="datetimeFigureOut">
              <a:rPr lang="en-US">
                <a:uFillTx/>
              </a:rPr>
              <a:pPr>
                <a:defRPr>
                  <a:uFillTx/>
                </a:defRPr>
              </a:pPr>
              <a:t>9/23/2020</a:t>
            </a:fld>
            <a:endParaRPr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5" name="Footer Placeholder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1" sz="quarter" type="ft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defRPr>
                <a:uFillTx/>
              </a:defRPr>
            </a:lvl1pPr>
          </a:lstStyle>
          <a:p>
            <a:pPr>
              <a:defRPr>
                <a:uFillTx/>
              </a:defRPr>
            </a:pPr>
            <a:endParaRPr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6" name="Slide Number Placeholder 2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2" sz="quarter" type="sldNum"/>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defRPr>
                <a:uFillTx/>
              </a:defRPr>
            </a:lvl1pPr>
          </a:lstStyle>
          <a:p>
            <a:pPr>
              <a:defRPr>
                <a:uFillTx/>
              </a:defRPr>
            </a:pPr>
            <a:fld id="{8D4A7D23-05E7-A147-BAA1-6F482CD14DF5}" type="slidenum">
              <a:rPr altLang="en-US" lang="en-US">
                <a:uFillTx/>
              </a:rPr>
              <a:pPr>
                <a:defRPr>
                  <a:uFillTx/>
                </a:defRPr>
              </a:pPr>
              <a:t>‹#›</a:t>
            </a:fld>
            <a:endParaRPr altLang="en-US" lang="en-US">
              <a:uFillTx/>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Layout>
</file>

<file path=ppt/slideLayouts/slideLayout11.xml><?xml version="1.0" encoding="utf-8"?>
<p:sldLayout xmlns:a="http://schemas.openxmlformats.org/drawingml/2006/main" xmlns:p="http://schemas.openxmlformats.org/presentationml/2006/main" xmlns:s="http://schemas.openxmlformats.org/officeDocument/2006/sharedTypes" xmlns:r="http://schemas.openxmlformats.org/officeDocument/2006/relationships" preserve="1" type="vertTitleAndTx">
  <p:cSld name="Vertical Title and Text">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Vertical Tit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orient="vert" type="title"/>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6629400" y="274639"/>
            <a:ext cx="1981200" cy="5851525"/>
          </a:xfr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ctr" vert="eaVert"/>
          <a:lstStyle/>
          <a:p>
            <a:r>
              <a:rPr lang="en-US">
                <a:uFillTx/>
              </a:rPr>
              <a:t>Click to edit Master title style</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 name="Vertical Text Placeholder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 orient="vert" type="body"/>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609600" y="274639"/>
            <a:ext cx="5867400" cy="5851525"/>
          </a:xfr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vert="eaVert"/>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Date Placeholder 13"/>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0" sz="half" type="dt"/>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defRPr>
                <a:uFillTx/>
              </a:defRPr>
            </a:lvl1pPr>
          </a:lstStyle>
          <a:p>
            <a:pPr>
              <a:defRPr>
                <a:uFillTx/>
              </a:defRPr>
            </a:pPr>
            <a:fld id="{FAF812E8-67FC-B748-B4C8-4B8A8881EFAA}" type="datetimeFigureOut">
              <a:rPr lang="en-US">
                <a:uFillTx/>
              </a:rPr>
              <a:pPr>
                <a:defRPr>
                  <a:uFillTx/>
                </a:defRPr>
              </a:pPr>
              <a:t>9/23/2020</a:t>
            </a:fld>
            <a:endParaRPr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5" name="Footer Placeholder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1" sz="quarter" type="ft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defRPr>
                <a:uFillTx/>
              </a:defRPr>
            </a:lvl1pPr>
          </a:lstStyle>
          <a:p>
            <a:pPr>
              <a:defRPr>
                <a:uFillTx/>
              </a:defRPr>
            </a:pPr>
            <a:endParaRPr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6" name="Slide Number Placeholder 2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2" sz="quarter" type="sldNum"/>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defRPr>
                <a:uFillTx/>
              </a:defRPr>
            </a:lvl1pPr>
          </a:lstStyle>
          <a:p>
            <a:pPr>
              <a:defRPr>
                <a:uFillTx/>
              </a:defRPr>
            </a:pPr>
            <a:fld id="{F0CB35F9-DC85-E34D-B7FD-9CE75D162B5B}" type="slidenum">
              <a:rPr altLang="en-US" lang="en-US">
                <a:uFillTx/>
              </a:rPr>
              <a:pPr>
                <a:defRPr>
                  <a:uFillTx/>
                </a:defRPr>
              </a:pPr>
              <a:t>‹#›</a:t>
            </a:fld>
            <a:endParaRPr altLang="en-US" lang="en-US">
              <a:uFillTx/>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Layout>
</file>

<file path=ppt/slideLayouts/slideLayout12.xml><?xml version="1.0" encoding="utf-8"?>
<p:sldLayout xmlns:a="http://schemas.openxmlformats.org/drawingml/2006/main" xmlns:p="http://schemas.openxmlformats.org/presentationml/2006/main" xmlns:s="http://schemas.openxmlformats.org/officeDocument/2006/sharedTypes" xmlns:r="http://schemas.openxmlformats.org/officeDocument/2006/relationships" preserve="1" type="blank">
  <p:cSld name="1_Blank">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Date Placeholder 13"/>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0" sz="half" type="dt"/>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defRPr>
                <a:uFillTx/>
              </a:defRPr>
            </a:lvl1pPr>
          </a:lstStyle>
          <a:p>
            <a:pPr>
              <a:defRPr>
                <a:uFillTx/>
              </a:defRPr>
            </a:pPr>
            <a:fld id="{0D9FE8B6-2159-9943-89D3-7CCF12C05791}" type="datetimeFigureOut">
              <a:rPr lang="en-US">
                <a:uFillTx/>
              </a:rPr>
              <a:pPr>
                <a:defRPr>
                  <a:uFillTx/>
                </a:defRPr>
              </a:pPr>
              <a:t>9/23/2020</a:t>
            </a:fld>
            <a:endParaRPr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 name="Footer Placeholder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1" sz="quarter" type="ft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defRPr>
                <a:uFillTx/>
              </a:defRPr>
            </a:lvl1pPr>
          </a:lstStyle>
          <a:p>
            <a:pPr>
              <a:defRPr>
                <a:uFillTx/>
              </a:defRPr>
            </a:pPr>
            <a:endParaRPr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Slide Number Placeholder 2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2" sz="quarter" type="sldNum"/>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defRPr>
                <a:uFillTx/>
              </a:defRPr>
            </a:lvl1pPr>
          </a:lstStyle>
          <a:p>
            <a:pPr>
              <a:defRPr>
                <a:uFillTx/>
              </a:defRPr>
            </a:pPr>
            <a:fld id="{5C519E38-AB8E-5E48-B21C-58FF0C1B112E}" type="slidenum">
              <a:rPr altLang="en-US" lang="en-US">
                <a:uFillTx/>
              </a:rPr>
              <a:pPr>
                <a:defRPr>
                  <a:uFillTx/>
                </a:defRPr>
              </a:pPr>
              <a:t>‹#›</a:t>
            </a:fld>
            <a:endParaRPr altLang="en-US" lang="en-US">
              <a:uFillTx/>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Layout>
</file>

<file path=ppt/slideLayouts/slideLayout2.xml><?xml version="1.0" encoding="utf-8"?>
<p:sldLayout xmlns:a="http://schemas.openxmlformats.org/drawingml/2006/main" xmlns:p="http://schemas.openxmlformats.org/presentationml/2006/main" xmlns:s="http://schemas.openxmlformats.org/officeDocument/2006/sharedTypes" xmlns:r="http://schemas.openxmlformats.org/officeDocument/2006/relationships" preserve="1" type="obj">
  <p:cSld name="Title and Content">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Tit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type="title"/>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r>
              <a:rPr lang="en-US">
                <a:uFillTx/>
              </a:rPr>
              <a:t>Click to edit Master title style</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 name="Content Placeholder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Date Placeholder 13"/>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0" sz="half" type="dt"/>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defRPr>
                <a:uFillTx/>
              </a:defRPr>
            </a:lvl1pPr>
          </a:lstStyle>
          <a:p>
            <a:pPr>
              <a:defRPr>
                <a:uFillTx/>
              </a:defRPr>
            </a:pPr>
            <a:fld id="{0A11680B-348C-534E-ACAC-E9A436581DA9}" type="datetimeFigureOut">
              <a:rPr lang="en-US">
                <a:uFillTx/>
              </a:rPr>
              <a:pPr>
                <a:defRPr>
                  <a:uFillTx/>
                </a:defRPr>
              </a:pPr>
              <a:t>9/23/2020</a:t>
            </a:fld>
            <a:endParaRPr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5" name="Footer Placeholder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1" sz="quarter" type="ft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defRPr>
                <a:uFillTx/>
              </a:defRPr>
            </a:lvl1pPr>
          </a:lstStyle>
          <a:p>
            <a:pPr>
              <a:defRPr>
                <a:uFillTx/>
              </a:defRPr>
            </a:pPr>
            <a:endParaRPr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6" name="Slide Number Placeholder 2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2" sz="quarter" type="sldNum"/>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defRPr>
                <a:uFillTx/>
              </a:defRPr>
            </a:lvl1pPr>
          </a:lstStyle>
          <a:p>
            <a:pPr>
              <a:defRPr>
                <a:uFillTx/>
              </a:defRPr>
            </a:pPr>
            <a:fld id="{26CBB7B6-C0CA-EF40-AF6F-5FEAFF72FD34}" type="slidenum">
              <a:rPr altLang="en-US" lang="en-US">
                <a:uFillTx/>
              </a:rPr>
              <a:pPr>
                <a:defRPr>
                  <a:uFillTx/>
                </a:defRPr>
              </a:pPr>
              <a:t>‹#›</a:t>
            </a:fld>
            <a:endParaRPr altLang="en-US" lang="en-US">
              <a:uFillTx/>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Layout>
</file>

<file path=ppt/slideLayouts/slideLayout3.xml><?xml version="1.0" encoding="utf-8"?>
<p:sldLayout xmlns:a="http://schemas.openxmlformats.org/drawingml/2006/main" xmlns:p="http://schemas.openxmlformats.org/presentationml/2006/main" xmlns:s="http://schemas.openxmlformats.org/officeDocument/2006/sharedTypes" xmlns:r="http://schemas.openxmlformats.org/officeDocument/2006/relationships" preserve="1" type="secHead">
  <p:cSld name="Section Header">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Freeform 17"/>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4829175" y="1073150"/>
            <a:ext cx="4321175" cy="5791200"/>
          </a:xfrm>
          <a:custGeom>
            <a:avLst/>
            <a:gdLst>
              <a:gd fmla="*/ 0 w 2736" name="T0"/>
              <a:gd fmla="*/ 2147483646 h 3648" name="T1"/>
              <a:gd fmla="*/ 2147483646 w 2736" name="T2"/>
              <a:gd fmla="*/ 2147483646 h 3648" name="T3"/>
              <a:gd fmla="*/ 2147483646 w 2736" name="T4"/>
              <a:gd fmla="*/ 0 h 3648" name="T5"/>
              <a:gd fmla="*/ 2147483646 w 2736" name="T6"/>
              <a:gd fmla="*/ 2147483646 h 3648" name="T7"/>
              <a:gd fmla="*/ 2147483646 w 2736" name="T8"/>
              <a:gd fmla="*/ 2147483646 h 3648" name="T9"/>
              <a:gd fmla="*/ 2147483646 w 2736" name="T10"/>
              <a:gd fmla="*/ 2147483646 h 3648" name="T11"/>
              <a:gd fmla="*/ 0 w 2736" name="T12"/>
              <a:gd fmla="*/ 2147483646 h 3648" name="T13"/>
              <a:gd fmla="*/ 0 60000 65536" name="T14"/>
              <a:gd fmla="*/ 0 60000 65536" name="T15"/>
              <a:gd fmla="*/ 0 60000 65536" name="T16"/>
              <a:gd fmla="*/ 0 60000 65536" name="T17"/>
              <a:gd fmla="*/ 0 60000 65536" name="T18"/>
              <a:gd fmla="*/ 0 60000 65536" name="T19"/>
              <a:gd fmla="*/ 0 60000 65536" name="T20"/>
              <a:gd fmla="*/ 0 w 2736" name="T21"/>
              <a:gd fmla="*/ 0 h 3648" name="T22"/>
              <a:gd fmla="*/ 2736 w 2736" name="T23"/>
              <a:gd fmla="*/ 3648 h 3648" name="T24"/>
            </a:gdLst>
            <a:ahLst/>
            <a:cxnLst>
              <a:cxn ang="T14">
                <a:pos x="T0" y="T1"/>
              </a:cxn>
              <a:cxn ang="T15">
                <a:pos x="T2" y="T3"/>
              </a:cxn>
              <a:cxn ang="T16">
                <a:pos x="T4" y="T5"/>
              </a:cxn>
              <a:cxn ang="T17">
                <a:pos x="T6" y="T7"/>
              </a:cxn>
              <a:cxn ang="T18">
                <a:pos x="T8" y="T9"/>
              </a:cxn>
              <a:cxn ang="T19">
                <a:pos x="T10" y="T11"/>
              </a:cxn>
              <a:cxn ang="T20">
                <a:pos x="T12" y="T13"/>
              </a:cxn>
            </a:cxnLst>
            <a:rect b="T24" l="T21" r="T23" t="T22"/>
            <a:pathLst>
              <a:path h="3648" w="2736">
                <a:moveTo>
                  <a:pt x="0" y="3648"/>
                </a:moveTo>
                <a:lnTo>
                  <a:pt x="720" y="2016"/>
                </a:lnTo>
                <a:lnTo>
                  <a:pt x="2736" y="672"/>
                </a:lnTo>
                <a:lnTo>
                  <a:pt x="2736" y="720"/>
                </a:lnTo>
                <a:lnTo>
                  <a:pt x="744" y="2038"/>
                </a:lnTo>
                <a:lnTo>
                  <a:pt x="48" y="3648"/>
                </a:lnTo>
                <a:lnTo>
                  <a:pt x="0" y="3648"/>
                </a:lnTo>
                <a:close/>
              </a:path>
            </a:pathLst>
          </a:custGeom>
          <a:noFill/>
          <a:ln algn="ctr" cap="flat" cmpd="sng" w="3175">
            <a:solidFill>
              <a:schemeClr val="accent2">
                <a:alpha val="52940"/>
              </a:schemeClr>
            </a:solidFill>
            <a:prstDash val="solid"/>
            <a:round/>
            <a:headEnd len="med" type="none" w="med"/>
            <a:tailEnd len="med" type="none" w="med"/>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endParaRPr>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5" name="Freeform 18"/>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374650" y="0"/>
            <a:ext cx="5513388" cy="6615113"/>
          </a:xfrm>
          <a:custGeom>
            <a:avLst/>
            <a:gdLst>
              <a:gd fmla="*/ 0 w 3504" name="T0"/>
              <a:gd fmla="*/ 2147483646 h 4128" name="T1"/>
              <a:gd fmla="*/ 0 w 3504" name="T2"/>
              <a:gd fmla="*/ 2147483646 h 4128" name="T3"/>
              <a:gd fmla="*/ 2147483646 w 3504" name="T4"/>
              <a:gd fmla="*/ 2147483646 h 4128" name="T5"/>
              <a:gd fmla="*/ 2147483646 w 3504" name="T6"/>
              <a:gd fmla="*/ 0 h 4128" name="T7"/>
              <a:gd fmla="*/ 2147483646 w 3504" name="T8"/>
              <a:gd fmla="*/ 0 h 4128" name="T9"/>
              <a:gd fmla="*/ 2147483646 w 3504" name="T10"/>
              <a:gd fmla="*/ 2147483646 h 4128" name="T11"/>
              <a:gd fmla="*/ 0 w 3504" name="T12"/>
              <a:gd fmla="*/ 2147483646 h 4128" name="T13"/>
              <a:gd fmla="*/ 0 60000 65536" name="T14"/>
              <a:gd fmla="*/ 0 60000 65536" name="T15"/>
              <a:gd fmla="*/ 0 60000 65536" name="T16"/>
              <a:gd fmla="*/ 0 60000 65536" name="T17"/>
              <a:gd fmla="*/ 0 60000 65536" name="T18"/>
              <a:gd fmla="*/ 0 60000 65536" name="T19"/>
              <a:gd fmla="*/ 0 60000 65536" name="T20"/>
              <a:gd fmla="*/ 0 w 3504" name="T21"/>
              <a:gd fmla="*/ 0 h 4128" name="T22"/>
              <a:gd fmla="*/ 3504 w 3504" name="T23"/>
              <a:gd fmla="*/ 4128 h 4128" name="T24"/>
            </a:gdLst>
            <a:ahLst/>
            <a:cxnLst>
              <a:cxn ang="T14">
                <a:pos x="T0" y="T1"/>
              </a:cxn>
              <a:cxn ang="T15">
                <a:pos x="T2" y="T3"/>
              </a:cxn>
              <a:cxn ang="T16">
                <a:pos x="T4" y="T5"/>
              </a:cxn>
              <a:cxn ang="T17">
                <a:pos x="T6" y="T7"/>
              </a:cxn>
              <a:cxn ang="T18">
                <a:pos x="T8" y="T9"/>
              </a:cxn>
              <a:cxn ang="T19">
                <a:pos x="T10" y="T11"/>
              </a:cxn>
              <a:cxn ang="T20">
                <a:pos x="T12" y="T13"/>
              </a:cxn>
            </a:cxnLst>
            <a:rect b="T24" l="T21" r="T23" t="T22"/>
            <a:pathLst>
              <a:path h="4128" w="3504">
                <a:moveTo>
                  <a:pt x="0" y="4080"/>
                </a:moveTo>
                <a:lnTo>
                  <a:pt x="0" y="4128"/>
                </a:lnTo>
                <a:lnTo>
                  <a:pt x="3504" y="2640"/>
                </a:lnTo>
                <a:lnTo>
                  <a:pt x="2880" y="0"/>
                </a:lnTo>
                <a:lnTo>
                  <a:pt x="2832" y="0"/>
                </a:lnTo>
                <a:lnTo>
                  <a:pt x="3465" y="2619"/>
                </a:lnTo>
                <a:lnTo>
                  <a:pt x="0" y="4080"/>
                </a:lnTo>
                <a:close/>
              </a:path>
            </a:pathLst>
          </a:custGeom>
          <a:noFill/>
          <a:ln algn="ctr" cap="flat" cmpd="sng" w="3175">
            <a:solidFill>
              <a:schemeClr val="accent2">
                <a:alpha val="52940"/>
              </a:schemeClr>
            </a:solidFill>
            <a:prstDash val="solid"/>
            <a:round/>
            <a:headEnd len="med" type="none" w="med"/>
            <a:tailEnd len="med" type="none" w="med"/>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endParaRPr>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6" name="Freeform 5"/>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rot="5236414">
            <a:off x="4461669" y="1483519"/>
            <a:ext cx="4114800" cy="1189038"/>
          </a:xfrm>
          <a:custGeom>
            <a:avLst>
              <a:gd fmla="val 0" name="A1"/>
              <a:gd fmla="val 0" name="A2"/>
              <a:gd fmla="val 0" name="A3"/>
              <a:gd fmla="val 0" name="A4"/>
              <a:gd fmla="val 0" name="A5"/>
              <a:gd fmla="val 0" name="A6"/>
              <a:gd fmla="val 0" name="A7"/>
              <a:gd fmla="val 0" name="A8"/>
            </a:avLst>
            <a:gdLst/>
            <a:ahLst/>
            <a:cxnLst>
              <a:cxn ang="0">
                <a:pos x="0" y="0"/>
              </a:cxn>
              <a:cxn ang="0">
                <a:pos x="3552" y="1344"/>
              </a:cxn>
              <a:cxn ang="0">
                <a:pos x="0" y="48"/>
              </a:cxn>
              <a:cxn ang="0">
                <a:pos x="0" y="0"/>
              </a:cxn>
            </a:cxnLst>
            <a:rect b="0" l="0" r="0" t="0"/>
            <a:pathLst>
              <a:path h="1344" w="3552">
                <a:moveTo>
                  <a:pt x="0" y="0"/>
                </a:moveTo>
                <a:lnTo>
                  <a:pt x="3552" y="1344"/>
                </a:lnTo>
                <a:lnTo>
                  <a:pt x="0" y="48"/>
                </a:lnTo>
                <a:lnTo>
                  <a:pt x="0" y="0"/>
                </a:lnTo>
                <a:close/>
              </a:path>
            </a:pathLst>
          </a:custGeom>
          <a:solidFill>
            <a:schemeClr val="bg2">
              <a:tint val="95000"/>
              <a:satMod val="180000"/>
              <a:alpha val="30000"/>
            </a:schemeClr>
          </a:solidFill>
          <a:ln algn="ctr" cap="flat" cmpd="sng" w="9525">
            <a:noFill/>
            <a:prstDash val="solid"/>
            <a:round/>
            <a:headEnd len="med" type="none" w="med"/>
            <a:tailEnd len="med" type="none" w="med"/>
          </a:ln>
          <a:effectLst/>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pPr eaLnBrk="1" hangingPunct="1">
              <a:defRPr>
                <a:uFillTx/>
              </a:defRPr>
            </a:pPr>
            <a:endParaRPr lang="en-US">
              <a:uFillTx/>
              <a:latin charset="0" pitchFamily="34" typeface="Corbel"/>
              <a:cs charset="0" typeface="Arial"/>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7" name="Freeform 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5943600" y="0"/>
            <a:ext cx="2743200" cy="4267200"/>
          </a:xfrm>
          <a:custGeom>
            <a:avLst>
              <a:gd fmla="val 0" name="A1"/>
              <a:gd fmla="val 0" name="A2"/>
              <a:gd fmla="val 0" name="A3"/>
              <a:gd fmla="val 0" name="A4"/>
              <a:gd fmla="val 0" name="A5"/>
              <a:gd fmla="val 0" name="A6"/>
              <a:gd fmla="val 0" name="A7"/>
              <a:gd fmla="val 0" name="A8"/>
            </a:avLst>
            <a:gdLst/>
            <a:ahLst/>
            <a:cxnLst>
              <a:cxn ang="0">
                <a:pos x="1104" y="0"/>
              </a:cxn>
              <a:cxn ang="0">
                <a:pos x="1728" y="0"/>
              </a:cxn>
              <a:cxn ang="0">
                <a:pos x="0" y="2688"/>
              </a:cxn>
              <a:cxn ang="0">
                <a:pos x="1104" y="0"/>
              </a:cxn>
            </a:cxnLst>
            <a:rect b="0" l="0" r="0" t="0"/>
            <a:pathLst>
              <a:path h="2688" w="1728">
                <a:moveTo>
                  <a:pt x="1104" y="0"/>
                </a:moveTo>
                <a:lnTo>
                  <a:pt x="1728" y="0"/>
                </a:lnTo>
                <a:lnTo>
                  <a:pt x="0" y="2688"/>
                </a:lnTo>
                <a:lnTo>
                  <a:pt x="1104" y="0"/>
                </a:lnTo>
                <a:close/>
              </a:path>
            </a:pathLst>
          </a:custGeom>
          <a:solidFill>
            <a:schemeClr val="bg2">
              <a:tint val="95000"/>
              <a:satMod val="200000"/>
              <a:alpha val="30000"/>
            </a:schemeClr>
          </a:solidFill>
          <a:ln algn="ctr" cap="flat" cmpd="sng" w="9525">
            <a:noFill/>
            <a:prstDash val="solid"/>
            <a:round/>
            <a:headEnd len="med" type="none" w="med"/>
            <a:tailEnd len="med" type="none" w="med"/>
          </a:ln>
          <a:effectLst/>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pPr eaLnBrk="1" hangingPunct="1">
              <a:defRPr>
                <a:uFillTx/>
              </a:defRPr>
            </a:pPr>
            <a:endParaRPr lang="en-US">
              <a:uFillTx/>
              <a:latin charset="0" pitchFamily="34" typeface="Corbel"/>
              <a:cs charset="0" typeface="Arial"/>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8" name="Freeform 7"/>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5943600" y="4267200"/>
            <a:ext cx="3200400" cy="1143000"/>
          </a:xfrm>
          <a:custGeom>
            <a:avLst>
              <a:gd fmla="val 0" name="A1"/>
              <a:gd fmla="val 0" name="A2"/>
              <a:gd fmla="val 0" name="A3"/>
              <a:gd fmla="val 0" name="A4"/>
              <a:gd fmla="val 0" name="A5"/>
              <a:gd fmla="val 0" name="A6"/>
              <a:gd fmla="val 0" name="A7"/>
              <a:gd fmla="val 0" name="A8"/>
            </a:avLst>
            <a:gdLst/>
            <a:ahLst/>
            <a:cxnLst>
              <a:cxn ang="0">
                <a:pos x="0" y="0"/>
              </a:cxn>
              <a:cxn ang="0">
                <a:pos x="2016" y="240"/>
              </a:cxn>
              <a:cxn ang="0">
                <a:pos x="2016" y="720"/>
              </a:cxn>
              <a:cxn ang="0">
                <a:pos x="0" y="0"/>
              </a:cxn>
            </a:cxnLst>
            <a:rect b="0" l="0" r="0" t="0"/>
            <a:pathLst>
              <a:path h="720" w="2016">
                <a:moveTo>
                  <a:pt x="0" y="0"/>
                </a:moveTo>
                <a:lnTo>
                  <a:pt x="2016" y="240"/>
                </a:lnTo>
                <a:lnTo>
                  <a:pt x="2016" y="720"/>
                </a:lnTo>
                <a:lnTo>
                  <a:pt x="0" y="0"/>
                </a:lnTo>
                <a:close/>
              </a:path>
            </a:pathLst>
          </a:custGeom>
          <a:solidFill>
            <a:schemeClr val="bg2">
              <a:tint val="95000"/>
              <a:satMod val="200000"/>
              <a:alpha val="30000"/>
            </a:schemeClr>
          </a:solidFill>
          <a:ln algn="ctr" cap="flat" cmpd="sng" w="9525">
            <a:noFill/>
            <a:prstDash val="solid"/>
            <a:round/>
            <a:headEnd len="med" type="none" w="med"/>
            <a:tailEnd len="med" type="none" w="med"/>
          </a:ln>
          <a:effectLst/>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pPr eaLnBrk="1" hangingPunct="1">
              <a:defRPr>
                <a:uFillTx/>
              </a:defRPr>
            </a:pPr>
            <a:endParaRPr lang="en-US">
              <a:uFillTx/>
              <a:latin charset="0" pitchFamily="34" typeface="Corbel"/>
              <a:cs charset="0" typeface="Arial"/>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9" name="Freeform 8"/>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5943600" y="0"/>
            <a:ext cx="1371600" cy="4267200"/>
          </a:xfrm>
          <a:custGeom>
            <a:avLst>
              <a:gd fmla="val 0" name="A1"/>
              <a:gd fmla="val 0" name="A2"/>
              <a:gd fmla="val 0" name="A3"/>
              <a:gd fmla="val 0" name="A4"/>
              <a:gd fmla="val 0" name="A5"/>
              <a:gd fmla="val 0" name="A6"/>
              <a:gd fmla="val 0" name="A7"/>
              <a:gd fmla="val 0" name="A8"/>
            </a:avLst>
            <a:gdLst/>
            <a:ahLst/>
            <a:cxnLst>
              <a:cxn ang="0">
                <a:pos x="864" y="0"/>
              </a:cxn>
              <a:cxn ang="0">
                <a:pos x="0" y="2688"/>
              </a:cxn>
              <a:cxn ang="0">
                <a:pos x="768" y="0"/>
              </a:cxn>
              <a:cxn ang="0">
                <a:pos x="864" y="0"/>
              </a:cxn>
            </a:cxnLst>
            <a:rect b="0" l="0" r="0" t="0"/>
            <a:pathLst>
              <a:path h="2688" w="864">
                <a:moveTo>
                  <a:pt x="864" y="0"/>
                </a:moveTo>
                <a:lnTo>
                  <a:pt x="0" y="2688"/>
                </a:lnTo>
                <a:lnTo>
                  <a:pt x="768" y="0"/>
                </a:lnTo>
                <a:lnTo>
                  <a:pt x="864" y="0"/>
                </a:lnTo>
                <a:close/>
              </a:path>
            </a:pathLst>
          </a:custGeom>
          <a:solidFill>
            <a:schemeClr val="bg2">
              <a:tint val="95000"/>
              <a:satMod val="200000"/>
              <a:alpha val="30000"/>
            </a:schemeClr>
          </a:solidFill>
          <a:ln algn="ctr" cap="flat" cmpd="sng" w="9525">
            <a:noFill/>
            <a:prstDash val="solid"/>
            <a:round/>
            <a:headEnd len="med" type="none" w="med"/>
            <a:tailEnd len="med" type="none" w="med"/>
          </a:ln>
          <a:effectLst/>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pPr eaLnBrk="1" hangingPunct="1">
              <a:defRPr>
                <a:uFillTx/>
              </a:defRPr>
            </a:pPr>
            <a:endParaRPr lang="en-US">
              <a:uFillTx/>
              <a:latin charset="0" pitchFamily="34" typeface="Corbel"/>
              <a:cs charset="0" typeface="Arial"/>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0" name="Freeform 9"/>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5948363" y="4246563"/>
            <a:ext cx="2090737" cy="2611437"/>
          </a:xfrm>
          <a:custGeom>
            <a:avLst>
              <a:gd fmla="val 0" name="A1"/>
              <a:gd fmla="val 0" name="A2"/>
              <a:gd fmla="val 0" name="A3"/>
              <a:gd fmla="val 0" name="A4"/>
              <a:gd fmla="val 0" name="A5"/>
              <a:gd fmla="val 0" name="A6"/>
              <a:gd fmla="val 0" name="A7"/>
              <a:gd fmla="val 0" name="A8"/>
            </a:avLst>
            <a:gdLst/>
            <a:ahLst/>
            <a:cxnLst>
              <a:cxn ang="0">
                <a:pos x="1071" y="1645"/>
              </a:cxn>
              <a:cxn ang="0">
                <a:pos x="1317" y="1645"/>
              </a:cxn>
              <a:cxn ang="0">
                <a:pos x="0" y="0"/>
              </a:cxn>
              <a:cxn ang="0">
                <a:pos x="1071" y="1645"/>
              </a:cxn>
            </a:cxnLst>
            <a:rect b="0" l="0" r="0" t="0"/>
            <a:pathLst>
              <a:path h="1645" w="1317">
                <a:moveTo>
                  <a:pt x="1071" y="1645"/>
                </a:moveTo>
                <a:lnTo>
                  <a:pt x="1317" y="1645"/>
                </a:lnTo>
                <a:lnTo>
                  <a:pt x="0" y="0"/>
                </a:lnTo>
                <a:lnTo>
                  <a:pt x="1071" y="1645"/>
                </a:lnTo>
                <a:close/>
              </a:path>
            </a:pathLst>
          </a:custGeom>
          <a:solidFill>
            <a:schemeClr val="bg2">
              <a:tint val="95000"/>
              <a:satMod val="200000"/>
              <a:alpha val="30000"/>
            </a:schemeClr>
          </a:solidFill>
          <a:ln algn="ctr" cap="flat" cmpd="sng" w="9525">
            <a:noFill/>
            <a:prstDash val="solid"/>
            <a:round/>
            <a:headEnd len="med" type="none" w="med"/>
            <a:tailEnd len="med" type="none" w="med"/>
          </a:ln>
          <a:effectLst/>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pPr eaLnBrk="1" hangingPunct="1">
              <a:defRPr>
                <a:uFillTx/>
              </a:defRPr>
            </a:pPr>
            <a:endParaRPr lang="en-US">
              <a:uFillTx/>
              <a:latin charset="0" pitchFamily="34" typeface="Corbel"/>
              <a:cs charset="0" typeface="Arial"/>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1" name="Freeform 10"/>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5943600" y="4267200"/>
            <a:ext cx="1600200" cy="2590800"/>
          </a:xfrm>
          <a:custGeom>
            <a:avLst>
              <a:gd fmla="val 0" name="A1"/>
              <a:gd fmla="val 0" name="A2"/>
              <a:gd fmla="val 0" name="A3"/>
              <a:gd fmla="val 0" name="A4"/>
              <a:gd fmla="val 0" name="A5"/>
              <a:gd fmla="val 0" name="A6"/>
              <a:gd fmla="val 0" name="A7"/>
              <a:gd fmla="val 0" name="A8"/>
            </a:avLst>
            <a:gdLst/>
            <a:ahLst/>
            <a:cxnLst>
              <a:cxn ang="0">
                <a:pos x="1008" y="1632"/>
              </a:cxn>
              <a:cxn ang="0">
                <a:pos x="0" y="0"/>
              </a:cxn>
              <a:cxn ang="0">
                <a:pos x="960" y="1632"/>
              </a:cxn>
              <a:cxn ang="0">
                <a:pos x="1008" y="1632"/>
              </a:cxn>
            </a:cxnLst>
            <a:rect b="0" l="0" r="0" t="0"/>
            <a:pathLst>
              <a:path h="1632" w="1008">
                <a:moveTo>
                  <a:pt x="1008" y="1632"/>
                </a:moveTo>
                <a:lnTo>
                  <a:pt x="0" y="0"/>
                </a:lnTo>
                <a:lnTo>
                  <a:pt x="960" y="1632"/>
                </a:lnTo>
                <a:lnTo>
                  <a:pt x="1008" y="1632"/>
                </a:lnTo>
                <a:close/>
              </a:path>
            </a:pathLst>
          </a:custGeom>
          <a:solidFill>
            <a:schemeClr val="bg2">
              <a:tint val="95000"/>
              <a:satMod val="200000"/>
              <a:alpha val="30000"/>
            </a:schemeClr>
          </a:solidFill>
          <a:ln algn="ctr" cap="flat" cmpd="sng" w="9525">
            <a:noFill/>
            <a:prstDash val="solid"/>
            <a:round/>
            <a:headEnd len="med" type="none" w="med"/>
            <a:tailEnd len="med" type="none" w="med"/>
          </a:ln>
          <a:effectLst/>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pPr eaLnBrk="1" hangingPunct="1">
              <a:defRPr>
                <a:uFillTx/>
              </a:defRPr>
            </a:pPr>
            <a:endParaRPr lang="en-US">
              <a:uFillTx/>
              <a:latin charset="0" pitchFamily="34" typeface="Corbel"/>
              <a:cs charset="0" typeface="Arial"/>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2" name="Freeform 1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5943600" y="1371600"/>
            <a:ext cx="3200400" cy="2895600"/>
          </a:xfrm>
          <a:custGeom>
            <a:avLst>
              <a:gd fmla="val 0" name="A1"/>
              <a:gd fmla="val 0" name="A2"/>
              <a:gd fmla="val 0" name="A3"/>
              <a:gd fmla="val 0" name="A4"/>
              <a:gd fmla="val 0" name="A5"/>
              <a:gd fmla="val 0" name="A6"/>
              <a:gd fmla="val 0" name="A7"/>
              <a:gd fmla="val 0" name="A8"/>
            </a:avLst>
            <a:gdLst/>
            <a:ahLst/>
            <a:cxnLst>
              <a:cxn ang="0">
                <a:pos x="2016" y="0"/>
              </a:cxn>
              <a:cxn ang="0">
                <a:pos x="2016" y="144"/>
              </a:cxn>
              <a:cxn ang="0">
                <a:pos x="0" y="1824"/>
              </a:cxn>
              <a:cxn ang="0">
                <a:pos x="2016" y="0"/>
              </a:cxn>
            </a:cxnLst>
            <a:rect b="0" l="0" r="0" t="0"/>
            <a:pathLst>
              <a:path h="1824" w="2016">
                <a:moveTo>
                  <a:pt x="2016" y="0"/>
                </a:moveTo>
                <a:lnTo>
                  <a:pt x="2016" y="144"/>
                </a:lnTo>
                <a:lnTo>
                  <a:pt x="0" y="1824"/>
                </a:lnTo>
                <a:lnTo>
                  <a:pt x="2016" y="0"/>
                </a:lnTo>
                <a:close/>
              </a:path>
            </a:pathLst>
          </a:custGeom>
          <a:solidFill>
            <a:schemeClr val="bg2">
              <a:tint val="95000"/>
              <a:satMod val="200000"/>
              <a:alpha val="30000"/>
            </a:schemeClr>
          </a:solidFill>
          <a:ln algn="ctr" cap="flat" cmpd="sng" w="9525">
            <a:noFill/>
            <a:prstDash val="solid"/>
            <a:round/>
            <a:headEnd len="med" type="none" w="med"/>
            <a:tailEnd len="med" type="none" w="med"/>
          </a:ln>
          <a:effectLst/>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pPr eaLnBrk="1" hangingPunct="1">
              <a:defRPr>
                <a:uFillTx/>
              </a:defRPr>
            </a:pPr>
            <a:endParaRPr lang="en-US">
              <a:uFillTx/>
              <a:latin charset="0" pitchFamily="34" typeface="Corbel"/>
              <a:cs charset="0" typeface="Arial"/>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3" name="Freeform 1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5943600" y="1752600"/>
            <a:ext cx="3200400" cy="2514600"/>
          </a:xfrm>
          <a:custGeom>
            <a:avLst>
              <a:gd fmla="val 0" name="A1"/>
              <a:gd fmla="val 0" name="A2"/>
              <a:gd fmla="val 0" name="A3"/>
              <a:gd fmla="val 0" name="A4"/>
              <a:gd fmla="val 0" name="A5"/>
              <a:gd fmla="val 0" name="A6"/>
              <a:gd fmla="val 0" name="A7"/>
              <a:gd fmla="val 0" name="A8"/>
            </a:avLst>
            <a:gdLst/>
            <a:ahLst/>
            <a:cxnLst>
              <a:cxn ang="0">
                <a:pos x="2016" y="0"/>
              </a:cxn>
              <a:cxn ang="0">
                <a:pos x="0" y="1584"/>
              </a:cxn>
              <a:cxn ang="0">
                <a:pos x="2016" y="48"/>
              </a:cxn>
              <a:cxn ang="0">
                <a:pos x="2016" y="0"/>
              </a:cxn>
            </a:cxnLst>
            <a:rect b="0" l="0" r="0" t="0"/>
            <a:pathLst>
              <a:path h="1584" w="2016">
                <a:moveTo>
                  <a:pt x="2016" y="0"/>
                </a:moveTo>
                <a:lnTo>
                  <a:pt x="0" y="1584"/>
                </a:lnTo>
                <a:lnTo>
                  <a:pt x="2016" y="48"/>
                </a:lnTo>
                <a:lnTo>
                  <a:pt x="2016" y="0"/>
                </a:lnTo>
                <a:close/>
              </a:path>
            </a:pathLst>
          </a:custGeom>
          <a:solidFill>
            <a:schemeClr val="bg2">
              <a:tint val="95000"/>
              <a:satMod val="200000"/>
              <a:alpha val="30000"/>
            </a:schemeClr>
          </a:solidFill>
          <a:ln algn="ctr" cap="flat" cmpd="sng" w="9525">
            <a:noFill/>
            <a:prstDash val="solid"/>
            <a:round/>
            <a:headEnd len="med" type="none" w="med"/>
            <a:tailEnd len="med" type="none" w="med"/>
          </a:ln>
          <a:effectLst/>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pPr eaLnBrk="1" hangingPunct="1">
              <a:defRPr>
                <a:uFillTx/>
              </a:defRPr>
            </a:pPr>
            <a:endParaRPr lang="en-US">
              <a:uFillTx/>
              <a:latin charset="0" pitchFamily="34" typeface="Corbel"/>
              <a:cs charset="0" typeface="Arial"/>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4" name="Freeform 13"/>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990600" y="4267200"/>
            <a:ext cx="4953000" cy="2590800"/>
          </a:xfrm>
          <a:custGeom>
            <a:avLst>
              <a:gd fmla="val 0" name="A1"/>
              <a:gd fmla="val 0" name="A2"/>
              <a:gd fmla="val 0" name="A3"/>
              <a:gd fmla="val 0" name="A4"/>
              <a:gd fmla="val 0" name="A5"/>
              <a:gd fmla="val 0" name="A6"/>
              <a:gd fmla="val 0" name="A7"/>
              <a:gd fmla="val 0" name="A8"/>
            </a:avLst>
            <a:gdLst/>
            <a:ahLst/>
            <a:cxnLst>
              <a:cxn ang="0">
                <a:pos x="0" y="1632"/>
              </a:cxn>
              <a:cxn ang="0">
                <a:pos x="3120" y="0"/>
              </a:cxn>
              <a:cxn ang="0">
                <a:pos x="1056" y="1632"/>
              </a:cxn>
              <a:cxn ang="0">
                <a:pos x="0" y="1632"/>
              </a:cxn>
            </a:cxnLst>
            <a:rect b="0" l="0" r="0" t="0"/>
            <a:pathLst>
              <a:path h="1632" w="3120">
                <a:moveTo>
                  <a:pt x="0" y="1632"/>
                </a:moveTo>
                <a:lnTo>
                  <a:pt x="3120" y="0"/>
                </a:lnTo>
                <a:lnTo>
                  <a:pt x="1056" y="1632"/>
                </a:lnTo>
                <a:lnTo>
                  <a:pt x="0" y="1632"/>
                </a:lnTo>
                <a:close/>
              </a:path>
            </a:pathLst>
          </a:custGeom>
          <a:solidFill>
            <a:schemeClr val="bg2">
              <a:tint val="95000"/>
              <a:satMod val="200000"/>
              <a:alpha val="30000"/>
            </a:schemeClr>
          </a:solidFill>
          <a:ln algn="ctr" cap="flat" cmpd="sng" w="9525">
            <a:noFill/>
            <a:prstDash val="solid"/>
            <a:round/>
            <a:headEnd len="med" type="none" w="med"/>
            <a:tailEnd len="med" type="none" w="med"/>
          </a:ln>
          <a:effectLst/>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pPr eaLnBrk="1" hangingPunct="1">
              <a:defRPr>
                <a:uFillTx/>
              </a:defRPr>
            </a:pPr>
            <a:endParaRPr lang="en-US">
              <a:uFillTx/>
              <a:latin charset="0" pitchFamily="34" typeface="Corbel"/>
              <a:cs charset="0" typeface="Arial"/>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5" name="Freeform 14"/>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533400" y="4267200"/>
            <a:ext cx="5334000" cy="2590800"/>
          </a:xfrm>
          <a:custGeom>
            <a:avLst>
              <a:gd fmla="val 0" name="A1"/>
              <a:gd fmla="val 0" name="A2"/>
              <a:gd fmla="val 0" name="A3"/>
              <a:gd fmla="val 0" name="A4"/>
              <a:gd fmla="val 0" name="A5"/>
              <a:gd fmla="val 0" name="A6"/>
              <a:gd fmla="val 0" name="A7"/>
              <a:gd fmla="val 0" name="A8"/>
            </a:avLst>
            <a:gdLst/>
            <a:ahLst/>
            <a:cxnLst>
              <a:cxn ang="0">
                <a:pos x="0" y="1632"/>
              </a:cxn>
              <a:cxn ang="0">
                <a:pos x="3360" y="0"/>
              </a:cxn>
              <a:cxn ang="0">
                <a:pos x="144" y="1632"/>
              </a:cxn>
              <a:cxn ang="0">
                <a:pos x="0" y="1632"/>
              </a:cxn>
            </a:cxnLst>
            <a:rect b="0" l="0" r="0" t="0"/>
            <a:pathLst>
              <a:path h="1632" w="3360">
                <a:moveTo>
                  <a:pt x="0" y="1632"/>
                </a:moveTo>
                <a:lnTo>
                  <a:pt x="3360" y="0"/>
                </a:lnTo>
                <a:lnTo>
                  <a:pt x="144" y="1632"/>
                </a:lnTo>
                <a:lnTo>
                  <a:pt x="0" y="1632"/>
                </a:lnTo>
                <a:close/>
              </a:path>
            </a:pathLst>
          </a:custGeom>
          <a:solidFill>
            <a:schemeClr val="bg2">
              <a:tint val="95000"/>
              <a:satMod val="200000"/>
              <a:alpha val="30000"/>
            </a:schemeClr>
          </a:solidFill>
          <a:ln algn="ctr" cap="flat" cmpd="sng" w="9525">
            <a:noFill/>
            <a:prstDash val="solid"/>
            <a:round/>
            <a:headEnd len="med" type="none" w="med"/>
            <a:tailEnd len="med" type="none" w="med"/>
          </a:ln>
          <a:effectLst/>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pPr eaLnBrk="1" hangingPunct="1">
              <a:defRPr>
                <a:uFillTx/>
              </a:defRPr>
            </a:pPr>
            <a:endParaRPr lang="en-US">
              <a:uFillTx/>
              <a:latin charset="0" pitchFamily="34" typeface="Corbel"/>
              <a:cs charset="0" typeface="Arial"/>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6" name="Freeform 15"/>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366713" y="2438400"/>
            <a:ext cx="5638800" cy="1828800"/>
          </a:xfrm>
          <a:custGeom>
            <a:avLst>
              <a:gd fmla="val 0" name="A1"/>
              <a:gd fmla="val 0" name="A2"/>
              <a:gd fmla="val 0" name="A3"/>
              <a:gd fmla="val 0" name="A4"/>
              <a:gd fmla="val 0" name="A5"/>
              <a:gd fmla="val 0" name="A6"/>
              <a:gd fmla="val 0" name="A7"/>
              <a:gd fmla="val 0" name="A8"/>
            </a:avLst>
            <a:gdLst/>
            <a:ahLst/>
            <a:cxnLst>
              <a:cxn ang="0">
                <a:pos x="0" y="0"/>
              </a:cxn>
              <a:cxn ang="0">
                <a:pos x="3552" y="1152"/>
              </a:cxn>
              <a:cxn ang="0">
                <a:pos x="0" y="384"/>
              </a:cxn>
              <a:cxn ang="0">
                <a:pos x="0" y="0"/>
              </a:cxn>
            </a:cxnLst>
            <a:rect b="0" l="0" r="0" t="0"/>
            <a:pathLst>
              <a:path h="1152" w="3552">
                <a:moveTo>
                  <a:pt x="0" y="0"/>
                </a:moveTo>
                <a:lnTo>
                  <a:pt x="3504" y="1152"/>
                </a:lnTo>
                <a:lnTo>
                  <a:pt x="0" y="384"/>
                </a:lnTo>
                <a:lnTo>
                  <a:pt x="0" y="0"/>
                </a:lnTo>
                <a:close/>
              </a:path>
            </a:pathLst>
          </a:custGeom>
          <a:solidFill>
            <a:schemeClr val="bg2">
              <a:tint val="95000"/>
              <a:satMod val="200000"/>
              <a:alpha val="30000"/>
            </a:schemeClr>
          </a:solidFill>
          <a:ln algn="ctr" cap="flat" cmpd="sng" w="9525">
            <a:noFill/>
            <a:prstDash val="solid"/>
            <a:round/>
            <a:headEnd len="med" type="none" w="med"/>
            <a:tailEnd len="med" type="none" w="med"/>
          </a:ln>
          <a:effectLst/>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pPr eaLnBrk="1" hangingPunct="1">
              <a:defRPr>
                <a:uFillTx/>
              </a:defRPr>
            </a:pPr>
            <a:endParaRPr lang="en-US">
              <a:uFillTx/>
              <a:latin charset="0" pitchFamily="34" typeface="Corbel"/>
              <a:cs charset="0" typeface="Arial"/>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7" name="Freeform 1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366713" y="2133600"/>
            <a:ext cx="5638800" cy="2133600"/>
          </a:xfrm>
          <a:custGeom>
            <a:avLst>
              <a:gd fmla="val 0" name="A1"/>
              <a:gd fmla="val 0" name="A2"/>
              <a:gd fmla="val 0" name="A3"/>
              <a:gd fmla="val 0" name="A4"/>
              <a:gd fmla="val 0" name="A5"/>
              <a:gd fmla="val 0" name="A6"/>
              <a:gd fmla="val 0" name="A7"/>
              <a:gd fmla="val 0" name="A8"/>
            </a:avLst>
            <a:gdLst/>
            <a:ahLst/>
            <a:cxnLst>
              <a:cxn ang="0">
                <a:pos x="0" y="0"/>
              </a:cxn>
              <a:cxn ang="0">
                <a:pos x="3552" y="1344"/>
              </a:cxn>
              <a:cxn ang="0">
                <a:pos x="0" y="48"/>
              </a:cxn>
              <a:cxn ang="0">
                <a:pos x="0" y="0"/>
              </a:cxn>
            </a:cxnLst>
            <a:rect b="0" l="0" r="0" t="0"/>
            <a:pathLst>
              <a:path h="1344" w="3552">
                <a:moveTo>
                  <a:pt x="0" y="0"/>
                </a:moveTo>
                <a:lnTo>
                  <a:pt x="3552" y="1344"/>
                </a:lnTo>
                <a:lnTo>
                  <a:pt x="0" y="48"/>
                </a:lnTo>
                <a:lnTo>
                  <a:pt x="0" y="0"/>
                </a:lnTo>
                <a:close/>
              </a:path>
            </a:pathLst>
          </a:custGeom>
          <a:solidFill>
            <a:schemeClr val="bg2">
              <a:tint val="95000"/>
              <a:satMod val="200000"/>
              <a:alpha val="30000"/>
            </a:schemeClr>
          </a:solidFill>
          <a:ln algn="ctr" cap="flat" cmpd="sng" w="9525">
            <a:noFill/>
            <a:prstDash val="solid"/>
            <a:round/>
            <a:headEnd len="med" type="none" w="med"/>
            <a:tailEnd len="med" type="none" w="med"/>
          </a:ln>
          <a:effectLst/>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pPr eaLnBrk="1" hangingPunct="1">
              <a:defRPr>
                <a:uFillTx/>
              </a:defRPr>
            </a:pPr>
            <a:endParaRPr lang="en-US">
              <a:uFillTx/>
              <a:latin charset="0" pitchFamily="34" typeface="Corbel"/>
              <a:cs charset="0" typeface="Arial"/>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8" name="Freeform 17"/>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4572000" y="4267200"/>
            <a:ext cx="1371600" cy="2590800"/>
          </a:xfrm>
          <a:custGeom>
            <a:avLst>
              <a:gd fmla="val 0" name="A1"/>
              <a:gd fmla="val 0" name="A2"/>
              <a:gd fmla="val 0" name="A3"/>
              <a:gd fmla="val 0" name="A4"/>
              <a:gd fmla="val 0" name="A5"/>
              <a:gd fmla="val 0" name="A6"/>
              <a:gd fmla="val 0" name="A7"/>
              <a:gd fmla="val 0" name="A8"/>
            </a:avLst>
            <a:gdLst/>
            <a:ahLst/>
            <a:cxnLst>
              <a:cxn ang="0">
                <a:pos x="0" y="1632"/>
              </a:cxn>
              <a:cxn ang="0">
                <a:pos x="96" y="1632"/>
              </a:cxn>
              <a:cxn ang="0">
                <a:pos x="864" y="0"/>
              </a:cxn>
              <a:cxn ang="0">
                <a:pos x="0" y="1632"/>
              </a:cxn>
            </a:cxnLst>
            <a:rect b="0" l="0" r="0" t="0"/>
            <a:pathLst>
              <a:path h="1632" w="864">
                <a:moveTo>
                  <a:pt x="0" y="1632"/>
                </a:moveTo>
                <a:lnTo>
                  <a:pt x="96" y="1632"/>
                </a:lnTo>
                <a:lnTo>
                  <a:pt x="864" y="0"/>
                </a:lnTo>
                <a:lnTo>
                  <a:pt x="0" y="1632"/>
                </a:lnTo>
                <a:close/>
              </a:path>
            </a:pathLst>
          </a:custGeom>
          <a:solidFill>
            <a:schemeClr val="bg2">
              <a:tint val="95000"/>
              <a:satMod val="180000"/>
              <a:alpha val="30000"/>
            </a:schemeClr>
          </a:solidFill>
          <a:ln algn="ctr" cap="flat" cmpd="sng" w="9525">
            <a:noFill/>
            <a:prstDash val="solid"/>
            <a:round/>
            <a:headEnd len="med" type="none" w="med"/>
            <a:tailEnd len="med" type="none" w="med"/>
          </a:ln>
          <a:effectLst/>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pPr eaLnBrk="1" hangingPunct="1">
              <a:defRPr>
                <a:uFillTx/>
              </a:defRPr>
            </a:pPr>
            <a:endParaRPr lang="en-US">
              <a:uFillTx/>
              <a:latin charset="0" pitchFamily="34" typeface="Corbel"/>
              <a:cs charset="0" typeface="Arial"/>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9" name="Rectangle 18"/>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363538" y="401638"/>
            <a:ext cx="8504237" cy="887412"/>
          </a:xfrm>
          <a:prstGeom prst="rect">
            <a:avLst/>
          </a:prstGeom>
          <a:solidFill>
            <a:schemeClr val="bg2">
              <a:tint val="95000"/>
              <a:satMod val="180000"/>
              <a:alpha val="40000"/>
            </a:schemeClr>
          </a:solidFill>
          <a:ln algn="ctr" cap="rnd" cmpd="dbl" w="50800">
            <a:noFill/>
            <a:prstDash val="solid"/>
          </a:ln>
          <a:effectLst/>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3">
            <a:schemeClr val="lt1"/>
          </a:lnRef>
          <a:fillRef idx="1">
            <a:schemeClr val="accent1"/>
          </a:fillRef>
          <a:effectRef idx="1">
            <a:schemeClr val="accent1"/>
          </a:effectRef>
          <a:fontRef idx="minor">
            <a:schemeClr val="lt1"/>
          </a:fontRef>
        </p:style>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ctr"/>
          <a:lstStyle/>
          <a:p>
            <a:pPr algn="ctr" eaLnBrk="1" hangingPunct="1">
              <a:defRPr>
                <a:uFillTx/>
              </a:defRPr>
            </a:pPr>
            <a:endParaRPr lang="en-US">
              <a:solidFill>
                <a:srgbClr val="FFFFFF"/>
              </a:solidFill>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0" name="Rectangle 19"/>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flipH="1">
            <a:off x="371475" y="681038"/>
            <a:ext cx="26988" cy="365125"/>
          </a:xfrm>
          <a:prstGeom prst="rect">
            <a:avLst/>
          </a:prstGeom>
          <a:solidFill>
            <a:srgbClr val="000000"/>
          </a:solidFill>
          <a:ln algn="ctr" cap="rnd" cmpd="thickThin" w="50800">
            <a:noFill/>
            <a:prstDash val="solid"/>
          </a:ln>
          <a:effectLst/>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3">
            <a:schemeClr val="lt1"/>
          </a:lnRef>
          <a:fillRef idx="1">
            <a:schemeClr val="accent1"/>
          </a:fillRef>
          <a:effectRef idx="1">
            <a:schemeClr val="accent1"/>
          </a:effectRef>
          <a:fontRef idx="minor">
            <a:schemeClr val="lt1"/>
          </a:fontRef>
        </p:style>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ctr"/>
          <a:lstStyle/>
          <a:p>
            <a:pPr algn="ctr" eaLnBrk="1" hangingPunct="1">
              <a:defRPr>
                <a:uFillTx/>
              </a:defRPr>
            </a:pPr>
            <a:endParaRPr lang="en-US">
              <a:solidFill>
                <a:srgbClr val="FFFFFF"/>
              </a:solidFill>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1" name="Rectangle 20"/>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flipH="1">
            <a:off x="411163" y="681038"/>
            <a:ext cx="26987" cy="365125"/>
          </a:xfrm>
          <a:prstGeom prst="rect">
            <a:avLst/>
          </a:prstGeom>
          <a:solidFill>
            <a:srgbClr val="000000"/>
          </a:solidFill>
          <a:ln algn="ctr" cap="rnd" cmpd="thickThin" w="50800">
            <a:noFill/>
            <a:prstDash val="solid"/>
          </a:ln>
          <a:effectLst/>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3">
            <a:schemeClr val="lt1"/>
          </a:lnRef>
          <a:fillRef idx="1">
            <a:schemeClr val="accent1"/>
          </a:fillRef>
          <a:effectRef idx="1">
            <a:schemeClr val="accent1"/>
          </a:effectRef>
          <a:fontRef idx="minor">
            <a:schemeClr val="lt1"/>
          </a:fontRef>
        </p:style>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ctr"/>
          <a:lstStyle/>
          <a:p>
            <a:pPr algn="ctr" eaLnBrk="1" hangingPunct="1">
              <a:defRPr>
                <a:uFillTx/>
              </a:defRPr>
            </a:pPr>
            <a:endParaRPr lang="en-US">
              <a:solidFill>
                <a:srgbClr val="FFFFFF"/>
              </a:solidFill>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2" name="Rectangle 2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flipH="1">
            <a:off x="447675" y="681038"/>
            <a:ext cx="9525" cy="365125"/>
          </a:xfrm>
          <a:prstGeom prst="rect">
            <a:avLst/>
          </a:prstGeom>
          <a:solidFill>
            <a:srgbClr val="000000"/>
          </a:solidFill>
          <a:ln algn="ctr" cap="rnd" cmpd="thickThin" w="50800">
            <a:noFill/>
            <a:prstDash val="solid"/>
          </a:ln>
          <a:effectLst/>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3">
            <a:schemeClr val="lt1"/>
          </a:lnRef>
          <a:fillRef idx="1">
            <a:schemeClr val="accent1"/>
          </a:fillRef>
          <a:effectRef idx="1">
            <a:schemeClr val="accent1"/>
          </a:effectRef>
          <a:fontRef idx="minor">
            <a:schemeClr val="lt1"/>
          </a:fontRef>
        </p:style>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ctr"/>
          <a:lstStyle/>
          <a:p>
            <a:pPr algn="ctr" eaLnBrk="1" hangingPunct="1">
              <a:defRPr>
                <a:uFillTx/>
              </a:defRPr>
            </a:pPr>
            <a:endParaRPr lang="en-US">
              <a:solidFill>
                <a:srgbClr val="FFFFFF"/>
              </a:solidFill>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3" name="Rectangle 2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flipH="1">
            <a:off x="476250" y="681038"/>
            <a:ext cx="9525" cy="365125"/>
          </a:xfrm>
          <a:prstGeom prst="rect">
            <a:avLst/>
          </a:prstGeom>
          <a:solidFill>
            <a:srgbClr val="000000"/>
          </a:solidFill>
          <a:ln algn="ctr" cap="rnd" cmpd="thickThin" w="50800">
            <a:noFill/>
            <a:prstDash val="solid"/>
          </a:ln>
          <a:effectLst/>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3">
            <a:schemeClr val="lt1"/>
          </a:lnRef>
          <a:fillRef idx="1">
            <a:schemeClr val="accent1"/>
          </a:fillRef>
          <a:effectRef idx="1">
            <a:schemeClr val="accent1"/>
          </a:effectRef>
          <a:fontRef idx="minor">
            <a:schemeClr val="lt1"/>
          </a:fontRef>
        </p:style>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ctr"/>
          <a:lstStyle/>
          <a:p>
            <a:pPr algn="ctr" eaLnBrk="1" hangingPunct="1">
              <a:defRPr>
                <a:uFillTx/>
              </a:defRPr>
            </a:pPr>
            <a:endParaRPr lang="en-US">
              <a:solidFill>
                <a:srgbClr val="FFFFFF"/>
              </a:solidFill>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4" name="Rectangle 23"/>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500063" y="681038"/>
            <a:ext cx="36512" cy="365125"/>
          </a:xfrm>
          <a:prstGeom prst="rect">
            <a:avLst/>
          </a:prstGeom>
          <a:solidFill>
            <a:srgbClr val="000000"/>
          </a:solidFill>
          <a:ln algn="ctr" cap="rnd" cmpd="thickThin" w="50800">
            <a:noFill/>
            <a:prstDash val="solid"/>
          </a:ln>
          <a:effectLst/>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3">
            <a:schemeClr val="lt1"/>
          </a:lnRef>
          <a:fillRef idx="1">
            <a:schemeClr val="accent1"/>
          </a:fillRef>
          <a:effectRef idx="1">
            <a:schemeClr val="accent1"/>
          </a:effectRef>
          <a:fontRef idx="minor">
            <a:schemeClr val="lt1"/>
          </a:fontRef>
        </p:style>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ctr"/>
          <a:lstStyle/>
          <a:p>
            <a:pPr algn="ctr" eaLnBrk="1" hangingPunct="1">
              <a:defRPr>
                <a:uFillTx/>
              </a:defRPr>
            </a:pPr>
            <a:endParaRPr lang="en-US">
              <a:solidFill>
                <a:srgbClr val="FFFFFF"/>
              </a:solidFill>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 name="Text Placeholder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 type="body"/>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706902" y="1351672"/>
            <a:ext cx="5718048" cy="977486"/>
          </a:xfr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bIns="0" lIns="82296"/>
          <a:lstStyle>
            <a:lvl1pPr indent="0" marL="54864">
              <a:buNone/>
              <a:defRPr sz="2000">
                <a:solidFill>
                  <a:schemeClr val="tx1">
                    <a:tint val="75000"/>
                  </a:schemeClr>
                </a:solidFill>
                <a:uFillTx/>
              </a:defRPr>
            </a:lvl1pPr>
            <a:lvl2pPr>
              <a:buNone/>
              <a:defRPr sz="1800">
                <a:solidFill>
                  <a:schemeClr val="tx1">
                    <a:tint val="75000"/>
                  </a:schemeClr>
                </a:solidFill>
                <a:uFillTx/>
              </a:defRPr>
            </a:lvl2pPr>
            <a:lvl3pPr>
              <a:buNone/>
              <a:defRPr sz="1600">
                <a:solidFill>
                  <a:schemeClr val="tx1">
                    <a:tint val="75000"/>
                  </a:schemeClr>
                </a:solidFill>
                <a:uFillTx/>
              </a:defRPr>
            </a:lvl3pPr>
            <a:lvl4pPr>
              <a:buNone/>
              <a:defRPr sz="1400">
                <a:solidFill>
                  <a:schemeClr val="tx1">
                    <a:tint val="75000"/>
                  </a:schemeClr>
                </a:solidFill>
                <a:uFillTx/>
              </a:defRPr>
            </a:lvl4pPr>
            <a:lvl5pPr>
              <a:buNone/>
              <a:defRPr sz="1400">
                <a:solidFill>
                  <a:schemeClr val="tx1">
                    <a:tint val="75000"/>
                  </a:schemeClr>
                </a:solidFill>
                <a:uFillTx/>
              </a:defRPr>
            </a:lvl5pPr>
            <a:extLst/>
          </a:lstStyle>
          <a:p>
            <a:pPr lvl="0"/>
            <a:r>
              <a:rPr lang="en-US">
                <a:uFillTx/>
              </a:rPr>
              <a:t>Click to edit Master text styles</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Tit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type="title"/>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706902" y="512064"/>
            <a:ext cx="8156448" cy="777240"/>
          </a:xfr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tIns="64008"/>
          <a:lstStyle>
            <a:lvl1pPr algn="l">
              <a:buNone/>
              <a:defRPr b="0" baseline="0" cap="none" spc="-150" sz="3800">
                <a:uFillTx/>
              </a:defRPr>
            </a:lvl1pPr>
            <a:extLst/>
          </a:lstStyle>
          <a:p>
            <a:r>
              <a:rPr lang="en-US">
                <a:uFillTx/>
              </a:rPr>
              <a:t>Click to edit Master title style</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5" name="Date Placeholder 3"/>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0" sz="half" type="dt"/>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defRPr>
                <a:uFillTx/>
              </a:defRPr>
            </a:lvl1pPr>
          </a:lstStyle>
          <a:p>
            <a:pPr>
              <a:defRPr>
                <a:uFillTx/>
              </a:defRPr>
            </a:pPr>
            <a:fld id="{26C2E453-BD5E-6544-B2FB-807B29CC7946}" type="datetimeFigureOut">
              <a:rPr lang="en-US">
                <a:uFillTx/>
              </a:rPr>
              <a:pPr>
                <a:defRPr>
                  <a:uFillTx/>
                </a:defRPr>
              </a:pPr>
              <a:t>9/23/2020</a:t>
            </a:fld>
            <a:endParaRPr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6" name="Footer Placeholder 4"/>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1" sz="quarter" type="ft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defRPr>
                <a:uFillTx/>
              </a:defRPr>
            </a:lvl1pPr>
          </a:lstStyle>
          <a:p>
            <a:pPr>
              <a:defRPr>
                <a:uFillTx/>
              </a:defRPr>
            </a:pPr>
            <a:endParaRPr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7" name="Slide Number Placeholder 5"/>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2" sz="quarter" type="sldNum"/>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defRPr>
                <a:uFillTx/>
              </a:defRPr>
            </a:lvl1pPr>
          </a:lstStyle>
          <a:p>
            <a:pPr>
              <a:defRPr>
                <a:uFillTx/>
              </a:defRPr>
            </a:pPr>
            <a:fld id="{17FBF5C1-8E38-624F-B9B0-D465B4BAF012}" type="slidenum">
              <a:rPr altLang="en-US" lang="en-US">
                <a:uFillTx/>
              </a:rPr>
              <a:pPr>
                <a:defRPr>
                  <a:uFillTx/>
                </a:defRPr>
              </a:pPr>
              <a:t>‹#›</a:t>
            </a:fld>
            <a:endParaRPr altLang="en-US" lang="en-US">
              <a:uFillTx/>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Layout>
</file>

<file path=ppt/slideLayouts/slideLayout4.xml><?xml version="1.0" encoding="utf-8"?>
<p:sldLayout xmlns:a="http://schemas.openxmlformats.org/drawingml/2006/main" xmlns:p="http://schemas.openxmlformats.org/presentationml/2006/main" xmlns:s="http://schemas.openxmlformats.org/officeDocument/2006/sharedTypes" xmlns:r="http://schemas.openxmlformats.org/officeDocument/2006/relationships" preserve="1" showMasterSp="0" type="twoObj">
  <p:cSld name="Two Content">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Tit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type="title"/>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457200" y="512064"/>
            <a:ext cx="8229600" cy="914400"/>
          </a:xfr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r>
              <a:rPr lang="en-US">
                <a:uFillTx/>
              </a:rPr>
              <a:t>Click to edit Master title style</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 name="Content Placeholder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 sz="half"/>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464344" y="1770501"/>
            <a:ext cx="4038600" cy="4525963"/>
          </a:xfr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defRPr sz="2800">
                <a:uFillTx/>
              </a:defRPr>
            </a:lvl1pPr>
            <a:lvl2pPr>
              <a:defRPr sz="2400">
                <a:uFillTx/>
              </a:defRPr>
            </a:lvl2pPr>
            <a:lvl3pPr>
              <a:defRPr sz="2000">
                <a:uFillTx/>
              </a:defRPr>
            </a:lvl3pPr>
            <a:lvl4pPr>
              <a:defRPr sz="1800">
                <a:uFillTx/>
              </a:defRPr>
            </a:lvl4pPr>
            <a:lvl5pPr>
              <a:defRPr sz="1800">
                <a:uFillTx/>
              </a:defRPr>
            </a:lvl5pPr>
            <a:extLst/>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Content Placeholder 3"/>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2" sz="half"/>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4655344" y="1770501"/>
            <a:ext cx="4038600" cy="4525963"/>
          </a:xfr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defRPr sz="2800">
                <a:uFillTx/>
              </a:defRPr>
            </a:lvl1pPr>
            <a:lvl2pPr>
              <a:defRPr sz="2400">
                <a:uFillTx/>
              </a:defRPr>
            </a:lvl2pPr>
            <a:lvl3pPr>
              <a:defRPr sz="2000">
                <a:uFillTx/>
              </a:defRPr>
            </a:lvl3pPr>
            <a:lvl4pPr>
              <a:defRPr sz="1800">
                <a:uFillTx/>
              </a:defRPr>
            </a:lvl4pPr>
            <a:lvl5pPr>
              <a:defRPr sz="1800">
                <a:uFillTx/>
              </a:defRPr>
            </a:lvl5pPr>
            <a:extLst/>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5" name="Date Placeholder 4"/>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0" sz="half" type="dt"/>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defRPr>
                <a:uFillTx/>
              </a:defRPr>
            </a:lvl1pPr>
          </a:lstStyle>
          <a:p>
            <a:pPr>
              <a:defRPr>
                <a:uFillTx/>
              </a:defRPr>
            </a:pPr>
            <a:fld id="{D10CBE37-A6E4-A745-A511-F7A5E2CD61FB}" type="datetimeFigureOut">
              <a:rPr lang="en-US">
                <a:uFillTx/>
              </a:rPr>
              <a:pPr>
                <a:defRPr>
                  <a:uFillTx/>
                </a:defRPr>
              </a:pPr>
              <a:t>9/23/2020</a:t>
            </a:fld>
            <a:endParaRPr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6" name="Footer Placeholder 5"/>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1" sz="quarter" type="ft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defRPr>
                <a:uFillTx/>
              </a:defRPr>
            </a:lvl1pPr>
          </a:lstStyle>
          <a:p>
            <a:pPr>
              <a:defRPr>
                <a:uFillTx/>
              </a:defRPr>
            </a:pPr>
            <a:endParaRPr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7" name="Slide Number Placeholder 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2" sz="quarter" type="sldNum"/>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defRPr>
                <a:uFillTx/>
              </a:defRPr>
            </a:lvl1pPr>
          </a:lstStyle>
          <a:p>
            <a:pPr>
              <a:defRPr>
                <a:uFillTx/>
              </a:defRPr>
            </a:pPr>
            <a:fld id="{E1D3EC69-32BC-F84D-AAB2-9F90F11E5AEF}" type="slidenum">
              <a:rPr altLang="en-US" lang="en-US">
                <a:uFillTx/>
              </a:rPr>
              <a:pPr>
                <a:defRPr>
                  <a:uFillTx/>
                </a:defRPr>
              </a:pPr>
              <a:t>‹#›</a:t>
            </a:fld>
            <a:endParaRPr altLang="en-US" lang="en-US">
              <a:uFillTx/>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Layout>
</file>

<file path=ppt/slideLayouts/slideLayout5.xml><?xml version="1.0" encoding="utf-8"?>
<p:sldLayout xmlns:a="http://schemas.openxmlformats.org/drawingml/2006/main" xmlns:p="http://schemas.openxmlformats.org/presentationml/2006/main" xmlns:s="http://schemas.openxmlformats.org/officeDocument/2006/sharedTypes" xmlns:r="http://schemas.openxmlformats.org/officeDocument/2006/relationships" preserve="1" showMasterSp="0" type="twoTxTwoObj">
  <p:cSld name="Comparison">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7" name="Rectangle 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401638"/>
            <a:ext cx="8867775" cy="887412"/>
          </a:xfrm>
          <a:prstGeom prst="rect">
            <a:avLst/>
          </a:prstGeom>
          <a:solidFill>
            <a:schemeClr val="bg2">
              <a:tint val="95000"/>
              <a:satMod val="180000"/>
              <a:alpha val="40000"/>
            </a:schemeClr>
          </a:solidFill>
          <a:ln algn="ctr" cap="rnd" cmpd="dbl" w="50800">
            <a:noFill/>
            <a:prstDash val="solid"/>
          </a:ln>
          <a:effectLst/>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3">
            <a:schemeClr val="lt1"/>
          </a:lnRef>
          <a:fillRef idx="1">
            <a:schemeClr val="accent1"/>
          </a:fillRef>
          <a:effectRef idx="1">
            <a:schemeClr val="accent1"/>
          </a:effectRef>
          <a:fontRef idx="minor">
            <a:schemeClr val="lt1"/>
          </a:fontRef>
        </p:style>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ctr"/>
          <a:lstStyle/>
          <a:p>
            <a:pPr algn="ctr" eaLnBrk="1" hangingPunct="1">
              <a:defRPr>
                <a:uFillTx/>
              </a:defRPr>
            </a:pPr>
            <a:endParaRPr lang="en-US">
              <a:solidFill>
                <a:srgbClr val="FFFFFF"/>
              </a:solidFill>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8" name="Rectangle 7"/>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87313" y="681038"/>
            <a:ext cx="46037" cy="365125"/>
          </a:xfrm>
          <a:prstGeom prst="rect">
            <a:avLst/>
          </a:prstGeom>
          <a:solidFill>
            <a:schemeClr val="bg2"/>
          </a:solidFill>
          <a:ln algn="ctr" cap="rnd" cmpd="thickThin" w="50800">
            <a:noFill/>
            <a:prstDash val="solid"/>
          </a:ln>
          <a:effectLst/>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3">
            <a:schemeClr val="lt1"/>
          </a:lnRef>
          <a:fillRef idx="1">
            <a:schemeClr val="accent1"/>
          </a:fillRef>
          <a:effectRef idx="1">
            <a:schemeClr val="accent1"/>
          </a:effectRef>
          <a:fontRef idx="minor">
            <a:schemeClr val="lt1"/>
          </a:fontRef>
        </p:style>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ctr"/>
          <a:lstStyle/>
          <a:p>
            <a:pPr algn="ctr" eaLnBrk="1" hangingPunct="1">
              <a:defRPr>
                <a:uFillTx/>
              </a:defRPr>
            </a:pPr>
            <a:endParaRPr lang="en-US">
              <a:solidFill>
                <a:srgbClr val="FFFFFF"/>
              </a:solidFill>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9" name="Rectangle 8"/>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47625" y="681038"/>
            <a:ext cx="26988" cy="365125"/>
          </a:xfrm>
          <a:prstGeom prst="rect">
            <a:avLst/>
          </a:prstGeom>
          <a:solidFill>
            <a:schemeClr val="bg2"/>
          </a:solidFill>
          <a:ln algn="ctr" cap="rnd" cmpd="thickThin" w="50800">
            <a:noFill/>
            <a:prstDash val="solid"/>
          </a:ln>
          <a:effectLst/>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3">
            <a:schemeClr val="lt1"/>
          </a:lnRef>
          <a:fillRef idx="1">
            <a:schemeClr val="accent1"/>
          </a:fillRef>
          <a:effectRef idx="1">
            <a:schemeClr val="accent1"/>
          </a:effectRef>
          <a:fontRef idx="minor">
            <a:schemeClr val="lt1"/>
          </a:fontRef>
        </p:style>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ctr"/>
          <a:lstStyle/>
          <a:p>
            <a:pPr algn="ctr" eaLnBrk="1" hangingPunct="1">
              <a:defRPr>
                <a:uFillTx/>
              </a:defRPr>
            </a:pPr>
            <a:endParaRPr lang="en-US">
              <a:solidFill>
                <a:srgbClr val="FFFFFF"/>
              </a:solidFill>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0" name="Rectangle 9"/>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28575" y="681038"/>
            <a:ext cx="9525" cy="365125"/>
          </a:xfrm>
          <a:prstGeom prst="rect">
            <a:avLst/>
          </a:prstGeom>
          <a:solidFill>
            <a:schemeClr val="bg2"/>
          </a:solidFill>
          <a:ln algn="ctr" cap="rnd" cmpd="thickThin" w="50800">
            <a:noFill/>
            <a:prstDash val="solid"/>
          </a:ln>
          <a:effectLst/>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3">
            <a:schemeClr val="lt1"/>
          </a:lnRef>
          <a:fillRef idx="1">
            <a:schemeClr val="accent1"/>
          </a:fillRef>
          <a:effectRef idx="1">
            <a:schemeClr val="accent1"/>
          </a:effectRef>
          <a:fontRef idx="minor">
            <a:schemeClr val="lt1"/>
          </a:fontRef>
        </p:style>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ctr"/>
          <a:lstStyle/>
          <a:p>
            <a:pPr algn="ctr" eaLnBrk="1" hangingPunct="1">
              <a:defRPr>
                <a:uFillTx/>
              </a:defRPr>
            </a:pPr>
            <a:endParaRPr lang="en-US">
              <a:solidFill>
                <a:srgbClr val="FFFFFF"/>
              </a:solidFill>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1" name="Rectangle 10"/>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681038"/>
            <a:ext cx="9525" cy="365125"/>
          </a:xfrm>
          <a:prstGeom prst="rect">
            <a:avLst/>
          </a:prstGeom>
          <a:solidFill>
            <a:schemeClr val="bg2"/>
          </a:solidFill>
          <a:ln algn="ctr" cap="rnd" cmpd="thickThin" w="50800">
            <a:noFill/>
            <a:prstDash val="solid"/>
          </a:ln>
          <a:effectLst/>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3">
            <a:schemeClr val="lt1"/>
          </a:lnRef>
          <a:fillRef idx="1">
            <a:schemeClr val="accent1"/>
          </a:fillRef>
          <a:effectRef idx="1">
            <a:schemeClr val="accent1"/>
          </a:effectRef>
          <a:fontRef idx="minor">
            <a:schemeClr val="lt1"/>
          </a:fontRef>
        </p:style>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ctr"/>
          <a:lstStyle/>
          <a:p>
            <a:pPr algn="ctr" eaLnBrk="1" hangingPunct="1">
              <a:defRPr>
                <a:uFillTx/>
              </a:defRPr>
            </a:pPr>
            <a:endParaRPr lang="en-US">
              <a:solidFill>
                <a:srgbClr val="FFFFFF"/>
              </a:solidFill>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2" name="Rectangle 1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flipH="1">
            <a:off x="149225" y="681038"/>
            <a:ext cx="28575" cy="365125"/>
          </a:xfrm>
          <a:prstGeom prst="rect">
            <a:avLst/>
          </a:prstGeom>
          <a:solidFill>
            <a:schemeClr val="bg2"/>
          </a:solidFill>
          <a:ln algn="ctr" cap="rnd" cmpd="thickThin" w="50800">
            <a:noFill/>
            <a:prstDash val="solid"/>
          </a:ln>
          <a:effectLst/>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3">
            <a:schemeClr val="lt1"/>
          </a:lnRef>
          <a:fillRef idx="1">
            <a:schemeClr val="accent1"/>
          </a:fillRef>
          <a:effectRef idx="1">
            <a:schemeClr val="accent1"/>
          </a:effectRef>
          <a:fontRef idx="minor">
            <a:schemeClr val="lt1"/>
          </a:fontRef>
        </p:style>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ctr"/>
          <a:lstStyle/>
          <a:p>
            <a:pPr algn="ctr" eaLnBrk="1" hangingPunct="1">
              <a:defRPr>
                <a:uFillTx/>
              </a:defRPr>
            </a:pPr>
            <a:endParaRPr lang="en-US">
              <a:solidFill>
                <a:srgbClr val="FFFFFF"/>
              </a:solidFill>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3" name="Rectangle 1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flipH="1">
            <a:off x="188913" y="681038"/>
            <a:ext cx="28575" cy="365125"/>
          </a:xfrm>
          <a:prstGeom prst="rect">
            <a:avLst/>
          </a:prstGeom>
          <a:solidFill>
            <a:schemeClr val="bg2"/>
          </a:solidFill>
          <a:ln algn="ctr" cap="rnd" cmpd="thickThin" w="50800">
            <a:noFill/>
            <a:prstDash val="solid"/>
          </a:ln>
          <a:effectLst/>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3">
            <a:schemeClr val="lt1"/>
          </a:lnRef>
          <a:fillRef idx="1">
            <a:schemeClr val="accent1"/>
          </a:fillRef>
          <a:effectRef idx="1">
            <a:schemeClr val="accent1"/>
          </a:effectRef>
          <a:fontRef idx="minor">
            <a:schemeClr val="lt1"/>
          </a:fontRef>
        </p:style>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ctr"/>
          <a:lstStyle/>
          <a:p>
            <a:pPr algn="ctr" eaLnBrk="1" hangingPunct="1">
              <a:defRPr>
                <a:uFillTx/>
              </a:defRPr>
            </a:pPr>
            <a:endParaRPr lang="en-US">
              <a:solidFill>
                <a:srgbClr val="FFFFFF"/>
              </a:solidFill>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4" name="Rectangle 13"/>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flipH="1">
            <a:off x="227013" y="681038"/>
            <a:ext cx="9525" cy="365125"/>
          </a:xfrm>
          <a:prstGeom prst="rect">
            <a:avLst/>
          </a:prstGeom>
          <a:solidFill>
            <a:schemeClr val="bg2"/>
          </a:solidFill>
          <a:ln algn="ctr" cap="rnd" cmpd="thickThin" w="50800">
            <a:noFill/>
            <a:prstDash val="solid"/>
          </a:ln>
          <a:effectLst/>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3">
            <a:schemeClr val="lt1"/>
          </a:lnRef>
          <a:fillRef idx="1">
            <a:schemeClr val="accent1"/>
          </a:fillRef>
          <a:effectRef idx="1">
            <a:schemeClr val="accent1"/>
          </a:effectRef>
          <a:fontRef idx="minor">
            <a:schemeClr val="lt1"/>
          </a:fontRef>
        </p:style>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ctr"/>
          <a:lstStyle/>
          <a:p>
            <a:pPr algn="ctr" eaLnBrk="1" hangingPunct="1">
              <a:defRPr>
                <a:uFillTx/>
              </a:defRPr>
            </a:pPr>
            <a:endParaRPr lang="en-US">
              <a:solidFill>
                <a:srgbClr val="FFFFFF"/>
              </a:solidFill>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5" name="Rectangle 14"/>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flipH="1">
            <a:off x="255588" y="681038"/>
            <a:ext cx="7937" cy="365125"/>
          </a:xfrm>
          <a:prstGeom prst="rect">
            <a:avLst/>
          </a:prstGeom>
          <a:solidFill>
            <a:schemeClr val="bg2"/>
          </a:solidFill>
          <a:ln algn="ctr" cap="rnd" cmpd="thickThin" w="50800">
            <a:noFill/>
            <a:prstDash val="solid"/>
          </a:ln>
          <a:effectLst/>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3">
            <a:schemeClr val="lt1"/>
          </a:lnRef>
          <a:fillRef idx="1">
            <a:schemeClr val="accent1"/>
          </a:fillRef>
          <a:effectRef idx="1">
            <a:schemeClr val="accent1"/>
          </a:effectRef>
          <a:fontRef idx="minor">
            <a:schemeClr val="lt1"/>
          </a:fontRef>
        </p:style>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ctr"/>
          <a:lstStyle/>
          <a:p>
            <a:pPr algn="ctr" eaLnBrk="1" hangingPunct="1">
              <a:defRPr>
                <a:uFillTx/>
              </a:defRPr>
            </a:pPr>
            <a:endParaRPr lang="en-US">
              <a:solidFill>
                <a:srgbClr val="FFFFFF"/>
              </a:solidFill>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6" name="Rectangle 15"/>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279400" y="681038"/>
            <a:ext cx="36513" cy="365125"/>
          </a:xfrm>
          <a:prstGeom prst="rect">
            <a:avLst/>
          </a:prstGeom>
          <a:solidFill>
            <a:schemeClr val="bg2"/>
          </a:solidFill>
          <a:ln algn="ctr" cap="rnd" cmpd="thickThin" w="50800">
            <a:noFill/>
            <a:prstDash val="solid"/>
          </a:ln>
          <a:effectLst/>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3">
            <a:schemeClr val="lt1"/>
          </a:lnRef>
          <a:fillRef idx="1">
            <a:schemeClr val="accent1"/>
          </a:fillRef>
          <a:effectRef idx="1">
            <a:schemeClr val="accent1"/>
          </a:effectRef>
          <a:fontRef idx="minor">
            <a:schemeClr val="lt1"/>
          </a:fontRef>
        </p:style>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ctr"/>
          <a:lstStyle/>
          <a:p>
            <a:pPr algn="ctr" eaLnBrk="1" hangingPunct="1">
              <a:defRPr>
                <a:uFillTx/>
              </a:defRPr>
            </a:pPr>
            <a:endParaRPr lang="en-US">
              <a:solidFill>
                <a:srgbClr val="FFFFFF"/>
              </a:solidFill>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Tit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type="title"/>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504824" y="512064"/>
            <a:ext cx="7772400" cy="914400"/>
          </a:xfr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defRPr sz="4000">
                <a:uFillTx/>
              </a:defRPr>
            </a:lvl1pPr>
            <a:extLst/>
          </a:lstStyle>
          <a:p>
            <a:r>
              <a:rPr lang="en-US">
                <a:uFillTx/>
              </a:rPr>
              <a:t>Click to edit Master title style</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 name="Text Placeholder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 type="body"/>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457200" y="1809750"/>
            <a:ext cx="4040188" cy="639762"/>
          </a:xfr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ctr"/>
          <a:lstStyle>
            <a:lvl1pPr algn="l" indent="0" marL="73152">
              <a:buNone/>
              <a:defRPr b="1" sz="2400">
                <a:solidFill>
                  <a:schemeClr val="accent2"/>
                </a:solidFill>
                <a:uFillTx/>
              </a:defRPr>
            </a:lvl1pPr>
            <a:lvl2pPr>
              <a:buNone/>
              <a:defRPr b="1" sz="2000">
                <a:uFillTx/>
              </a:defRPr>
            </a:lvl2pPr>
            <a:lvl3pPr>
              <a:buNone/>
              <a:defRPr b="1" sz="1800">
                <a:uFillTx/>
              </a:defRPr>
            </a:lvl3pPr>
            <a:lvl4pPr>
              <a:buNone/>
              <a:defRPr b="1" sz="1600">
                <a:uFillTx/>
              </a:defRPr>
            </a:lvl4pPr>
            <a:lvl5pPr>
              <a:buNone/>
              <a:defRPr b="1" sz="1600">
                <a:uFillTx/>
              </a:defRPr>
            </a:lvl5pPr>
            <a:extLst/>
          </a:lstStyle>
          <a:p>
            <a:pPr lvl="0"/>
            <a:r>
              <a:rPr lang="en-US">
                <a:uFillTx/>
              </a:rPr>
              <a:t>Click to edit Master text styles</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Text Placeholder 3"/>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3" sz="half" type="body"/>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4645025" y="1809750"/>
            <a:ext cx="4041775" cy="639762"/>
          </a:xfr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ctr"/>
          <a:lstStyle>
            <a:lvl1pPr indent="0" marL="73152">
              <a:buNone/>
              <a:defRPr b="1" sz="2400">
                <a:solidFill>
                  <a:schemeClr val="accent2"/>
                </a:solidFill>
                <a:uFillTx/>
              </a:defRPr>
            </a:lvl1pPr>
            <a:lvl2pPr>
              <a:buNone/>
              <a:defRPr b="1" sz="2000">
                <a:uFillTx/>
              </a:defRPr>
            </a:lvl2pPr>
            <a:lvl3pPr>
              <a:buNone/>
              <a:defRPr b="1" sz="1800">
                <a:uFillTx/>
              </a:defRPr>
            </a:lvl3pPr>
            <a:lvl4pPr>
              <a:buNone/>
              <a:defRPr b="1" sz="1600">
                <a:uFillTx/>
              </a:defRPr>
            </a:lvl4pPr>
            <a:lvl5pPr>
              <a:buNone/>
              <a:defRPr b="1" sz="1600">
                <a:uFillTx/>
              </a:defRPr>
            </a:lvl5pPr>
            <a:extLst/>
          </a:lstStyle>
          <a:p>
            <a:pPr lvl="0"/>
            <a:r>
              <a:rPr lang="en-US">
                <a:uFillTx/>
              </a:rPr>
              <a:t>Click to edit Master text styles</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5" name="Content Placeholder 4"/>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2" sz="quarte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457200" y="2459037"/>
            <a:ext cx="4040188" cy="3959352"/>
          </a:xfr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defRPr sz="2400">
                <a:uFillTx/>
              </a:defRPr>
            </a:lvl1pPr>
            <a:lvl2pPr>
              <a:defRPr sz="2000">
                <a:uFillTx/>
              </a:defRPr>
            </a:lvl2pPr>
            <a:lvl3pPr>
              <a:defRPr sz="1800">
                <a:uFillTx/>
              </a:defRPr>
            </a:lvl3pPr>
            <a:lvl4pPr>
              <a:defRPr sz="1600">
                <a:uFillTx/>
              </a:defRPr>
            </a:lvl4pPr>
            <a:lvl5pPr>
              <a:defRPr sz="1600">
                <a:uFillTx/>
              </a:defRPr>
            </a:lvl5pPr>
            <a:extLst/>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6" name="Content Placeholder 5"/>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4" sz="quarte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4645025" y="2459037"/>
            <a:ext cx="4041775" cy="3959352"/>
          </a:xfr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defRPr sz="2400">
                <a:uFillTx/>
              </a:defRPr>
            </a:lvl1pPr>
            <a:lvl2pPr>
              <a:defRPr sz="2000">
                <a:uFillTx/>
              </a:defRPr>
            </a:lvl2pPr>
            <a:lvl3pPr>
              <a:defRPr sz="1800">
                <a:uFillTx/>
              </a:defRPr>
            </a:lvl3pPr>
            <a:lvl4pPr>
              <a:defRPr sz="1600">
                <a:uFillTx/>
              </a:defRPr>
            </a:lvl4pPr>
            <a:lvl5pPr>
              <a:defRPr sz="1600">
                <a:uFillTx/>
              </a:defRPr>
            </a:lvl5pPr>
            <a:extLst/>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7" name="Date Placeholder 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0" sz="half" type="dt"/>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defRPr>
                <a:uFillTx/>
              </a:defRPr>
            </a:lvl1pPr>
          </a:lstStyle>
          <a:p>
            <a:pPr>
              <a:defRPr>
                <a:uFillTx/>
              </a:defRPr>
            </a:pPr>
            <a:fld id="{D45D761A-286D-3B4D-B706-6085F021C3FB}" type="datetimeFigureOut">
              <a:rPr lang="en-US">
                <a:uFillTx/>
              </a:rPr>
              <a:pPr>
                <a:defRPr>
                  <a:uFillTx/>
                </a:defRPr>
              </a:pPr>
              <a:t>9/23/2020</a:t>
            </a:fld>
            <a:endParaRPr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8" name="Footer Placeholder 7"/>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1" sz="quarter" type="ft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defRPr>
                <a:uFillTx/>
              </a:defRPr>
            </a:lvl1pPr>
          </a:lstStyle>
          <a:p>
            <a:pPr>
              <a:defRPr>
                <a:uFillTx/>
              </a:defRPr>
            </a:pPr>
            <a:endParaRPr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9" name="Slide Number Placeholder 8"/>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2" sz="quarter" type="sldNum"/>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defRPr>
                <a:uFillTx/>
              </a:defRPr>
            </a:lvl1pPr>
          </a:lstStyle>
          <a:p>
            <a:pPr>
              <a:defRPr>
                <a:uFillTx/>
              </a:defRPr>
            </a:pPr>
            <a:fld id="{DA7393E1-F72E-4744-8528-DDB671D36A7E}" type="slidenum">
              <a:rPr altLang="en-US" lang="en-US">
                <a:uFillTx/>
              </a:rPr>
              <a:pPr>
                <a:defRPr>
                  <a:uFillTx/>
                </a:defRPr>
              </a:pPr>
              <a:t>‹#›</a:t>
            </a:fld>
            <a:endParaRPr altLang="en-US" lang="en-US">
              <a:uFillTx/>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Layout>
</file>

<file path=ppt/slideLayouts/slideLayout6.xml><?xml version="1.0" encoding="utf-8"?>
<p:sldLayout xmlns:a="http://schemas.openxmlformats.org/drawingml/2006/main" xmlns:p="http://schemas.openxmlformats.org/presentationml/2006/main" xmlns:s="http://schemas.openxmlformats.org/officeDocument/2006/sharedTypes" xmlns:r="http://schemas.openxmlformats.org/officeDocument/2006/relationships" preserve="1" type="titleOnly">
  <p:cSld name="Title Only">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Tit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type="title"/>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914400" y="512064"/>
            <a:ext cx="7772400" cy="914400"/>
          </a:xfr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defRPr baseline="0" cap="none" sz="4000">
                <a:uFillTx/>
              </a:defRPr>
            </a:lvl1pPr>
            <a:extLst/>
          </a:lstStyle>
          <a:p>
            <a:r>
              <a:rPr lang="en-US">
                <a:uFillTx/>
              </a:rPr>
              <a:t>Click to edit Master title style</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 name="Date Placeholder 13"/>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0" sz="half" type="dt"/>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defRPr>
                <a:uFillTx/>
              </a:defRPr>
            </a:lvl1pPr>
          </a:lstStyle>
          <a:p>
            <a:pPr>
              <a:defRPr>
                <a:uFillTx/>
              </a:defRPr>
            </a:pPr>
            <a:fld id="{C88F6FE5-3AE0-D64C-A3A8-7C61463A389E}" type="datetimeFigureOut">
              <a:rPr lang="en-US">
                <a:uFillTx/>
              </a:rPr>
              <a:pPr>
                <a:defRPr>
                  <a:uFillTx/>
                </a:defRPr>
              </a:pPr>
              <a:t>9/23/2020</a:t>
            </a:fld>
            <a:endParaRPr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Footer Placeholder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1" sz="quarter" type="ft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defRPr>
                <a:uFillTx/>
              </a:defRPr>
            </a:lvl1pPr>
          </a:lstStyle>
          <a:p>
            <a:pPr>
              <a:defRPr>
                <a:uFillTx/>
              </a:defRPr>
            </a:pPr>
            <a:endParaRPr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5" name="Slide Number Placeholder 2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2" sz="quarter" type="sldNum"/>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defRPr>
                <a:uFillTx/>
              </a:defRPr>
            </a:lvl1pPr>
          </a:lstStyle>
          <a:p>
            <a:pPr>
              <a:defRPr>
                <a:uFillTx/>
              </a:defRPr>
            </a:pPr>
            <a:fld id="{1B91FBD5-E549-7945-865C-C6FCEA45D9FD}" type="slidenum">
              <a:rPr altLang="en-US" lang="en-US">
                <a:uFillTx/>
              </a:rPr>
              <a:pPr>
                <a:defRPr>
                  <a:uFillTx/>
                </a:defRPr>
              </a:pPr>
              <a:t>‹#›</a:t>
            </a:fld>
            <a:endParaRPr altLang="en-US" lang="en-US">
              <a:uFillTx/>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Layout>
</file>

<file path=ppt/slideLayouts/slideLayout7.xml><?xml version="1.0" encoding="utf-8"?>
<p:sldLayout xmlns:a="http://schemas.openxmlformats.org/drawingml/2006/main" xmlns:p="http://schemas.openxmlformats.org/presentationml/2006/main" xmlns:s="http://schemas.openxmlformats.org/officeDocument/2006/sharedTypes" xmlns:r="http://schemas.openxmlformats.org/officeDocument/2006/relationships" preserve="1" showMasterSp="0" type="blank">
  <p:cSld name="Blank">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Date Placeholder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0" sz="half" type="dt"/>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defRPr>
                <a:uFillTx/>
              </a:defRPr>
            </a:lvl1pPr>
          </a:lstStyle>
          <a:p>
            <a:pPr>
              <a:defRPr>
                <a:uFillTx/>
              </a:defRPr>
            </a:pPr>
            <a:fld id="{4B77A34E-35F0-E141-87B5-DC0B8C9E6100}" type="datetimeFigureOut">
              <a:rPr lang="en-US">
                <a:uFillTx/>
              </a:rPr>
              <a:pPr>
                <a:defRPr>
                  <a:uFillTx/>
                </a:defRPr>
              </a:pPr>
              <a:t>9/23/2020</a:t>
            </a:fld>
            <a:endParaRPr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 name="Footer Placeholder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1" sz="quarter" type="ft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defRPr>
                <a:uFillTx/>
              </a:defRPr>
            </a:lvl1pPr>
          </a:lstStyle>
          <a:p>
            <a:pPr>
              <a:defRPr>
                <a:uFillTx/>
              </a:defRPr>
            </a:pPr>
            <a:endParaRPr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Slide Number Placeholder 3"/>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2" sz="quarter" type="sldNum"/>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defRPr>
                <a:uFillTx/>
              </a:defRPr>
            </a:lvl1pPr>
          </a:lstStyle>
          <a:p>
            <a:pPr>
              <a:defRPr>
                <a:uFillTx/>
              </a:defRPr>
            </a:pPr>
            <a:fld id="{6F0119FD-23EB-BA43-9538-41F1B341C13A}" type="slidenum">
              <a:rPr altLang="en-US" lang="en-US">
                <a:uFillTx/>
              </a:rPr>
              <a:pPr>
                <a:defRPr>
                  <a:uFillTx/>
                </a:defRPr>
              </a:pPr>
              <a:t>‹#›</a:t>
            </a:fld>
            <a:endParaRPr altLang="en-US" lang="en-US">
              <a:uFillTx/>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Layout>
</file>

<file path=ppt/slideLayouts/slideLayout8.xml><?xml version="1.0" encoding="utf-8"?>
<p:sldLayout xmlns:a="http://schemas.openxmlformats.org/drawingml/2006/main" xmlns:p="http://schemas.openxmlformats.org/presentationml/2006/main" xmlns:s="http://schemas.openxmlformats.org/officeDocument/2006/sharedTypes" xmlns:r="http://schemas.openxmlformats.org/officeDocument/2006/relationships" preserve="1" type="objTx">
  <p:cSld name="Content with Caption">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Tit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type="title"/>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685800" y="273050"/>
            <a:ext cx="8229600" cy="1162050"/>
          </a:xfr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ctr"/>
          <a:lstStyle>
            <a:lvl1pPr algn="l">
              <a:buNone/>
              <a:defRPr b="0" sz="3600">
                <a:uFillTx/>
              </a:defRPr>
            </a:lvl1pPr>
            <a:extLst/>
          </a:lstStyle>
          <a:p>
            <a:r>
              <a:rPr lang="en-US">
                <a:uFillTx/>
              </a:rPr>
              <a:t>Click to edit Master title style</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 name="Text Placeholder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2" type="body"/>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685800" y="1435100"/>
            <a:ext cx="2514600" cy="4572000"/>
          </a:xfr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indent="0" marL="54864">
              <a:buNone/>
              <a:defRPr sz="1800">
                <a:uFillTx/>
              </a:defRPr>
            </a:lvl1pPr>
            <a:lvl2pPr>
              <a:buNone/>
              <a:defRPr sz="1200">
                <a:uFillTx/>
              </a:defRPr>
            </a:lvl2pPr>
            <a:lvl3pPr>
              <a:buNone/>
              <a:defRPr sz="1000">
                <a:uFillTx/>
              </a:defRPr>
            </a:lvl3pPr>
            <a:lvl4pPr>
              <a:buNone/>
              <a:defRPr sz="900">
                <a:uFillTx/>
              </a:defRPr>
            </a:lvl4pPr>
            <a:lvl5pPr>
              <a:buNone/>
              <a:defRPr sz="900">
                <a:uFillTx/>
              </a:defRPr>
            </a:lvl5pPr>
            <a:extLst/>
          </a:lstStyle>
          <a:p>
            <a:pPr lvl="0"/>
            <a:r>
              <a:rPr lang="en-US">
                <a:uFillTx/>
              </a:rPr>
              <a:t>Click to edit Master text styles</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Content Placeholder 3"/>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 sz="half"/>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3429000" y="1435100"/>
            <a:ext cx="5486400" cy="4572000"/>
          </a:xfr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defRPr sz="3200">
                <a:uFillTx/>
              </a:defRPr>
            </a:lvl1pPr>
            <a:lvl2pPr>
              <a:defRPr sz="2800">
                <a:uFillTx/>
              </a:defRPr>
            </a:lvl2pPr>
            <a:lvl3pPr>
              <a:defRPr sz="2400">
                <a:uFillTx/>
              </a:defRPr>
            </a:lvl3pPr>
            <a:lvl4pPr>
              <a:defRPr sz="2000">
                <a:uFillTx/>
              </a:defRPr>
            </a:lvl4pPr>
            <a:lvl5pPr>
              <a:defRPr sz="2000">
                <a:uFillTx/>
              </a:defRPr>
            </a:lvl5pPr>
            <a:extLst/>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5" name="Date Placeholder 13"/>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0" sz="half" type="dt"/>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defRPr>
                <a:uFillTx/>
              </a:defRPr>
            </a:lvl1pPr>
          </a:lstStyle>
          <a:p>
            <a:pPr>
              <a:defRPr>
                <a:uFillTx/>
              </a:defRPr>
            </a:pPr>
            <a:fld id="{0CABE2DB-2F80-A340-A249-840D5456F2FD}" type="datetimeFigureOut">
              <a:rPr lang="en-US">
                <a:uFillTx/>
              </a:rPr>
              <a:pPr>
                <a:defRPr>
                  <a:uFillTx/>
                </a:defRPr>
              </a:pPr>
              <a:t>9/23/2020</a:t>
            </a:fld>
            <a:endParaRPr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6" name="Footer Placeholder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1" sz="quarter" type="ft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defRPr>
                <a:uFillTx/>
              </a:defRPr>
            </a:lvl1pPr>
          </a:lstStyle>
          <a:p>
            <a:pPr>
              <a:defRPr>
                <a:uFillTx/>
              </a:defRPr>
            </a:pPr>
            <a:endParaRPr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7" name="Slide Number Placeholder 2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2" sz="quarter" type="sldNum"/>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defRPr>
                <a:uFillTx/>
              </a:defRPr>
            </a:lvl1pPr>
          </a:lstStyle>
          <a:p>
            <a:pPr>
              <a:defRPr>
                <a:uFillTx/>
              </a:defRPr>
            </a:pPr>
            <a:fld id="{22EA0A92-D8D0-3949-9941-6786507F4D70}" type="slidenum">
              <a:rPr altLang="en-US" lang="en-US">
                <a:uFillTx/>
              </a:rPr>
              <a:pPr>
                <a:defRPr>
                  <a:uFillTx/>
                </a:defRPr>
              </a:pPr>
              <a:t>‹#›</a:t>
            </a:fld>
            <a:endParaRPr altLang="en-US" lang="en-US">
              <a:uFillTx/>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Layout>
</file>

<file path=ppt/slideLayouts/slideLayout9.xml><?xml version="1.0" encoding="utf-8"?>
<p:sldLayout xmlns:a="http://schemas.openxmlformats.org/drawingml/2006/main" xmlns:p="http://schemas.openxmlformats.org/presentationml/2006/main" xmlns:s="http://schemas.openxmlformats.org/officeDocument/2006/sharedTypes" xmlns:r="http://schemas.openxmlformats.org/officeDocument/2006/relationships" preserve="1" type="picTx">
  <p:cSld name="Picture with Caption">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5" name="Rectangle 4"/>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368300" y="0"/>
            <a:ext cx="8777288" cy="1878013"/>
          </a:xfrm>
          <a:prstGeom prst="rect">
            <a:avLst/>
          </a:prstGeom>
          <a:solidFill>
            <a:srgbClr val="000000">
              <a:alpha val="100000"/>
            </a:srgbClr>
          </a:solidFill>
          <a:ln algn="ctr" cap="rnd" cmpd="dbl" w="50800">
            <a:noFill/>
            <a:prstDash val="solid"/>
          </a:ln>
          <a:effectLst/>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3">
            <a:schemeClr val="lt1"/>
          </a:lnRef>
          <a:fillRef idx="1">
            <a:schemeClr val="accent1"/>
          </a:fillRef>
          <a:effectRef idx="1">
            <a:schemeClr val="accent1"/>
          </a:effectRef>
          <a:fontRef idx="minor">
            <a:schemeClr val="lt1"/>
          </a:fontRef>
        </p:style>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ctr"/>
          <a:lstStyle/>
          <a:p>
            <a:pPr algn="ctr" eaLnBrk="1" hangingPunct="1">
              <a:defRPr>
                <a:uFillTx/>
              </a:defRPr>
            </a:pPr>
            <a:endParaRPr lang="en-US">
              <a:solidFill>
                <a:srgbClr val="FFFFFF"/>
              </a:solidFill>
              <a:uFillTx/>
            </a:endParaRPr>
          </a:p>
        </p:txBody>
      </p:sp>
      <p:cxnSp>
        <p:nvCxn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6" name="Straight Connector 5"/>
          <p:cNvCxn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Cxn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flipV="1">
            <a:off x="363538" y="1884363"/>
            <a:ext cx="8782050" cy="0"/>
          </a:xfrm>
          <a:prstGeom prst="line">
            <a:avLst/>
          </a:prstGeom>
          <a:noFill/>
          <a:ln algn="ctr" cap="flat" cmpd="sng" w="19050">
            <a:solidFill>
              <a:srgbClr val="FFFFFF">
                <a:alpha val="100000"/>
              </a:srgbClr>
            </a:solidFill>
            <a:prstDash val="solid"/>
            <a:miter lim="800000"/>
          </a:ln>
          <a:effectLst/>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2">
            <a:schemeClr val="accent1"/>
          </a:lnRef>
          <a:fillRef idx="0">
            <a:schemeClr val="accent1"/>
          </a:fillRef>
          <a:effectRef idx="1">
            <a:schemeClr val="accent1"/>
          </a:effectRef>
          <a:fontRef idx="minor">
            <a:schemeClr val="tx1"/>
          </a:fontRef>
        </p:style>
      </p:cxnSp>
      <p:grpSp>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7" name="Group 19"/>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rot="5400000">
            <a:off x="8515351" y="1219200"/>
            <a:ext cx="131762" cy="128587"/>
            <a:chOff x="6668087" y="1297746"/>
            <a:chExt cx="161840" cy="156602"/>
          </a:xfrm>
        </p:grpSpPr>
        <p:cxnSp>
          <p:nvCxn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8" name="Straight Connector 7"/>
            <p:cNvCxn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Cxn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rot="16200000">
              <a:off x="6663593" y="1267441"/>
              <a:ext cx="88935" cy="79945"/>
            </a:xfrm>
            <a:prstGeom prst="line">
              <a:avLst/>
            </a:prstGeom>
            <a:noFill/>
            <a:ln algn="ctr" cap="rnd" cmpd="sng" w="25400">
              <a:solidFill>
                <a:srgbClr val="FFFFFF">
                  <a:alpha val="100000"/>
                </a:srgbClr>
              </a:solidFill>
              <a:prstDash val="solid"/>
            </a:ln>
            <a:effectLst/>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2">
              <a:schemeClr val="accent1"/>
            </a:lnRef>
            <a:fillRef idx="0">
              <a:schemeClr val="accent1"/>
            </a:fillRef>
            <a:effectRef idx="1">
              <a:schemeClr val="accent1"/>
            </a:effectRef>
            <a:fontRef idx="minor">
              <a:schemeClr val="tx1"/>
            </a:fontRef>
          </p:style>
        </p:cxnSp>
        <p:cxnSp>
          <p:nvCxn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9" name="Straight Connector 8"/>
            <p:cNvCxn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Cxn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flipV="1" rot="16200000">
              <a:off x="6685198" y="1391515"/>
              <a:ext cx="125668" cy="0"/>
            </a:xfrm>
            <a:prstGeom prst="line">
              <a:avLst/>
            </a:prstGeom>
            <a:noFill/>
            <a:ln algn="ctr" cap="rnd" cmpd="sng" w="25400">
              <a:solidFill>
                <a:srgbClr val="FFFFFF">
                  <a:alpha val="100000"/>
                </a:srgbClr>
              </a:solidFill>
              <a:prstDash val="solid"/>
            </a:ln>
            <a:effectLst/>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2">
              <a:schemeClr val="accent1"/>
            </a:lnRef>
            <a:fillRef idx="0">
              <a:schemeClr val="accent1"/>
            </a:fillRef>
            <a:effectRef idx="1">
              <a:schemeClr val="accent1"/>
            </a:effectRef>
            <a:fontRef idx="minor">
              <a:schemeClr val="tx1"/>
            </a:fontRef>
          </p:style>
        </p:cxnSp>
        <p:cxnSp>
          <p:nvCxn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0" name="Straight Connector 9"/>
            <p:cNvCxn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Cxn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flipH="1" rot="5400000">
              <a:off x="6744513" y="1266466"/>
              <a:ext cx="88935" cy="81895"/>
            </a:xfrm>
            <a:prstGeom prst="line">
              <a:avLst/>
            </a:prstGeom>
            <a:noFill/>
            <a:ln algn="ctr" cap="rnd" cmpd="sng" w="25400">
              <a:solidFill>
                <a:srgbClr val="FFFFFF">
                  <a:alpha val="100000"/>
                </a:srgbClr>
              </a:solidFill>
              <a:prstDash val="solid"/>
            </a:ln>
            <a:effectLst/>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2">
              <a:schemeClr val="accent1"/>
            </a:lnRef>
            <a:fillRef idx="0">
              <a:schemeClr val="accent1"/>
            </a:fillRef>
            <a:effectRef idx="1">
              <a:schemeClr val="accent1"/>
            </a:effectRef>
            <a:fontRef idx="minor">
              <a:schemeClr val="tx1"/>
            </a:fontRef>
          </p:style>
        </p:cxnSp>
      </p:grpSp>
      <p:grpSp>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1" name="Group 25"/>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rot="5400000">
            <a:off x="8667751" y="1371600"/>
            <a:ext cx="131762" cy="128587"/>
            <a:chOff x="6668087" y="1297746"/>
            <a:chExt cx="161840" cy="156602"/>
          </a:xfrm>
        </p:grpSpPr>
        <p:cxnSp>
          <p:nvCxn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2" name="Straight Connector 11"/>
            <p:cNvCxn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Cxn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rot="16200000">
              <a:off x="6663593" y="1267441"/>
              <a:ext cx="88935" cy="79945"/>
            </a:xfrm>
            <a:prstGeom prst="line">
              <a:avLst/>
            </a:prstGeom>
            <a:noFill/>
            <a:ln algn="ctr" cap="rnd" cmpd="sng" w="25400">
              <a:solidFill>
                <a:srgbClr val="FFFFFF">
                  <a:alpha val="100000"/>
                </a:srgbClr>
              </a:solidFill>
              <a:prstDash val="solid"/>
            </a:ln>
            <a:effectLst/>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2">
              <a:schemeClr val="accent1"/>
            </a:lnRef>
            <a:fillRef idx="0">
              <a:schemeClr val="accent1"/>
            </a:fillRef>
            <a:effectRef idx="1">
              <a:schemeClr val="accent1"/>
            </a:effectRef>
            <a:fontRef idx="minor">
              <a:schemeClr val="tx1"/>
            </a:fontRef>
          </p:style>
        </p:cxnSp>
        <p:cxnSp>
          <p:nvCxn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3" name="Straight Connector 12"/>
            <p:cNvCxn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Cxn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flipV="1" rot="16200000">
              <a:off x="6685198" y="1391515"/>
              <a:ext cx="125668" cy="0"/>
            </a:xfrm>
            <a:prstGeom prst="line">
              <a:avLst/>
            </a:prstGeom>
            <a:noFill/>
            <a:ln algn="ctr" cap="rnd" cmpd="sng" w="25400">
              <a:solidFill>
                <a:srgbClr val="FFFFFF">
                  <a:alpha val="100000"/>
                </a:srgbClr>
              </a:solidFill>
              <a:prstDash val="solid"/>
            </a:ln>
            <a:effectLst/>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2">
              <a:schemeClr val="accent1"/>
            </a:lnRef>
            <a:fillRef idx="0">
              <a:schemeClr val="accent1"/>
            </a:fillRef>
            <a:effectRef idx="1">
              <a:schemeClr val="accent1"/>
            </a:effectRef>
            <a:fontRef idx="minor">
              <a:schemeClr val="tx1"/>
            </a:fontRef>
          </p:style>
        </p:cxnSp>
        <p:cxnSp>
          <p:nvCxn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4" name="Straight Connector 13"/>
            <p:cNvCxn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Cxn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flipH="1" rot="5400000">
              <a:off x="6744513" y="1266466"/>
              <a:ext cx="88935" cy="81895"/>
            </a:xfrm>
            <a:prstGeom prst="line">
              <a:avLst/>
            </a:prstGeom>
            <a:noFill/>
            <a:ln algn="ctr" cap="rnd" cmpd="sng" w="25400">
              <a:solidFill>
                <a:srgbClr val="FFFFFF">
                  <a:alpha val="100000"/>
                </a:srgbClr>
              </a:solidFill>
              <a:prstDash val="solid"/>
            </a:ln>
            <a:effectLst/>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2">
              <a:schemeClr val="accent1"/>
            </a:lnRef>
            <a:fillRef idx="0">
              <a:schemeClr val="accent1"/>
            </a:fillRef>
            <a:effectRef idx="1">
              <a:schemeClr val="accent1"/>
            </a:effectRef>
            <a:fontRef idx="minor">
              <a:schemeClr val="tx1"/>
            </a:fontRef>
          </p:style>
        </p:cxnSp>
      </p:grpSp>
      <p:grpSp>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5" name="Group 29"/>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rot="5400000">
            <a:off x="8320087" y="1474788"/>
            <a:ext cx="131763" cy="128588"/>
            <a:chOff x="6668087" y="1297746"/>
            <a:chExt cx="161840" cy="156602"/>
          </a:xfrm>
        </p:grpSpPr>
        <p:cxnSp>
          <p:nvCxn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6" name="Straight Connector 15"/>
            <p:cNvCxn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Cxn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rot="16200000">
              <a:off x="6663592" y="1267439"/>
              <a:ext cx="88934" cy="79945"/>
            </a:xfrm>
            <a:prstGeom prst="line">
              <a:avLst/>
            </a:prstGeom>
            <a:noFill/>
            <a:ln algn="ctr" cap="rnd" cmpd="sng" w="25400">
              <a:solidFill>
                <a:srgbClr val="FFFFFF">
                  <a:alpha val="100000"/>
                </a:srgbClr>
              </a:solidFill>
              <a:prstDash val="solid"/>
            </a:ln>
            <a:effectLst/>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2">
              <a:schemeClr val="accent1"/>
            </a:lnRef>
            <a:fillRef idx="0">
              <a:schemeClr val="accent1"/>
            </a:fillRef>
            <a:effectRef idx="1">
              <a:schemeClr val="accent1"/>
            </a:effectRef>
            <a:fontRef idx="minor">
              <a:schemeClr val="tx1"/>
            </a:fontRef>
          </p:style>
        </p:cxnSp>
        <p:cxnSp>
          <p:nvCxn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7" name="Straight Connector 16"/>
            <p:cNvCxn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Cxn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flipV="1" rot="16200000">
              <a:off x="6685198" y="1391513"/>
              <a:ext cx="125668" cy="0"/>
            </a:xfrm>
            <a:prstGeom prst="line">
              <a:avLst/>
            </a:prstGeom>
            <a:noFill/>
            <a:ln algn="ctr" cap="rnd" cmpd="sng" w="25400">
              <a:solidFill>
                <a:srgbClr val="FFFFFF">
                  <a:alpha val="100000"/>
                </a:srgbClr>
              </a:solidFill>
              <a:prstDash val="solid"/>
            </a:ln>
            <a:effectLst/>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2">
              <a:schemeClr val="accent1"/>
            </a:lnRef>
            <a:fillRef idx="0">
              <a:schemeClr val="accent1"/>
            </a:fillRef>
            <a:effectRef idx="1">
              <a:schemeClr val="accent1"/>
            </a:effectRef>
            <a:fontRef idx="minor">
              <a:schemeClr val="tx1"/>
            </a:fontRef>
          </p:style>
        </p:cxnSp>
        <p:cxnSp>
          <p:nvCxn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8" name="Straight Connector 17"/>
            <p:cNvCxn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Cxn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flipH="1" rot="5400000">
              <a:off x="6744512" y="1266465"/>
              <a:ext cx="88934" cy="81895"/>
            </a:xfrm>
            <a:prstGeom prst="line">
              <a:avLst/>
            </a:prstGeom>
            <a:noFill/>
            <a:ln algn="ctr" cap="rnd" cmpd="sng" w="25400">
              <a:solidFill>
                <a:srgbClr val="FFFFFF">
                  <a:alpha val="100000"/>
                </a:srgbClr>
              </a:solidFill>
              <a:prstDash val="solid"/>
            </a:ln>
            <a:effectLst/>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2">
              <a:schemeClr val="accent1"/>
            </a:lnRef>
            <a:fillRef idx="0">
              <a:schemeClr val="accent1"/>
            </a:fillRef>
            <a:effectRef idx="1">
              <a:schemeClr val="accent1"/>
            </a:effectRef>
            <a:fontRef idx="minor">
              <a:schemeClr val="tx1"/>
            </a:fontRef>
          </p:style>
        </p:cxnSp>
      </p:gr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Tit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type="title"/>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grayWhite">
          <a:xfrm>
            <a:off x="914400" y="441251"/>
            <a:ext cx="6858000" cy="701749"/>
          </a:xfr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b"/>
          <a:lstStyle>
            <a:lvl1pPr algn="l">
              <a:buNone/>
              <a:defRPr b="0" sz="2100">
                <a:uFillTx/>
              </a:defRPr>
            </a:lvl1pPr>
            <a:extLst/>
          </a:lstStyle>
          <a:p>
            <a:r>
              <a:rPr lang="en-US">
                <a:uFillTx/>
              </a:rPr>
              <a:t>Click to edit Master title style</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 name="Picture Placeholder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 type="pic"/>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368032" y="1893781"/>
            <a:ext cx="8778240" cy="4960144"/>
          </a:xfrm>
          <a:solidFill>
            <a:schemeClr val="bg2"/>
          </a:solidFill>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ormAutofit/>
          </a:bodyPr>
          <a:lstStyle>
            <a:lvl1pPr indent="0" marL="0">
              <a:buNone/>
              <a:defRPr sz="3200">
                <a:uFillTx/>
              </a:defRPr>
            </a:lvl1pPr>
            <a:extLst/>
          </a:lstStyle>
          <a:p>
            <a:pPr lvl="0"/>
            <a:r>
              <a:rPr lang="en-US" noProof="0">
                <a:uFillTx/>
              </a:rPr>
              <a:t>Click icon to add picture</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Text Placeholder 3"/>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2" sz="half" type="body"/>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grayWhite">
          <a:xfrm>
            <a:off x="914400" y="1150144"/>
            <a:ext cx="6858000" cy="685800"/>
          </a:xfr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indent="0" marL="27432">
              <a:spcBef>
                <a:spcPts val="0"/>
              </a:spcBef>
              <a:buNone/>
              <a:defRPr sz="1400">
                <a:solidFill>
                  <a:srgbClr val="FFFFFF"/>
                </a:solidFill>
                <a:uFillTx/>
              </a:defRPr>
            </a:lvl1pPr>
            <a:lvl2pPr>
              <a:defRPr sz="1200">
                <a:uFillTx/>
              </a:defRPr>
            </a:lvl2pPr>
            <a:lvl3pPr>
              <a:defRPr sz="1000">
                <a:uFillTx/>
              </a:defRPr>
            </a:lvl3pPr>
            <a:lvl4pPr>
              <a:defRPr sz="900">
                <a:uFillTx/>
              </a:defRPr>
            </a:lvl4pPr>
            <a:lvl5pPr>
              <a:defRPr sz="900">
                <a:uFillTx/>
              </a:defRPr>
            </a:lvl5pPr>
            <a:extLst/>
          </a:lstStyle>
          <a:p>
            <a:pPr lvl="0"/>
            <a:r>
              <a:rPr lang="en-US">
                <a:uFillTx/>
              </a:rPr>
              <a:t>Click to edit Master text styles</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9" name="Date Placeholder 4"/>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0" sz="half" type="dt"/>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6477000" y="55563"/>
            <a:ext cx="2133600" cy="365125"/>
          </a:xfr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defRPr>
                <a:uFillTx/>
              </a:defRPr>
            </a:lvl1pPr>
          </a:lstStyle>
          <a:p>
            <a:pPr>
              <a:defRPr>
                <a:uFillTx/>
              </a:defRPr>
            </a:pPr>
            <a:fld id="{C3A2F296-FE26-1942-8EEB-3E51FDDEC2FE}" type="datetimeFigureOut">
              <a:rPr lang="en-US">
                <a:uFillTx/>
              </a:rPr>
              <a:pPr>
                <a:defRPr>
                  <a:uFillTx/>
                </a:defRPr>
              </a:pPr>
              <a:t>9/23/2020</a:t>
            </a:fld>
            <a:endParaRPr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0" name="Footer Placeholder 5"/>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1" sz="quarter" type="ft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914400" y="55563"/>
            <a:ext cx="5562600" cy="365125"/>
          </a:xfr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defRPr>
                <a:uFillTx/>
              </a:defRPr>
            </a:lvl1pPr>
          </a:lstStyle>
          <a:p>
            <a:pPr>
              <a:defRPr>
                <a:uFillTx/>
              </a:defRPr>
            </a:pPr>
            <a:endParaRPr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1" name="Slide Number Placeholder 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2" sz="quarter" type="sldNum"/>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8610600" y="55563"/>
            <a:ext cx="457200" cy="365125"/>
          </a:xfr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defRPr>
                <a:uFillTx/>
              </a:defRPr>
            </a:lvl1pPr>
          </a:lstStyle>
          <a:p>
            <a:pPr>
              <a:defRPr>
                <a:uFillTx/>
              </a:defRPr>
            </a:pPr>
            <a:fld id="{28216F1F-B01A-4844-9F79-C1F0548C027A}" type="slidenum">
              <a:rPr altLang="en-US" lang="en-US">
                <a:uFillTx/>
              </a:rPr>
              <a:pPr>
                <a:defRPr>
                  <a:uFillTx/>
                </a:defRPr>
              </a:pPr>
              <a:t>‹#›</a:t>
            </a:fld>
            <a:endParaRPr altLang="en-US" lang="en-US">
              <a:uFillTx/>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Layout>
</file>

<file path=ppt/slideMasters/_rels/slideMaster1.xml.rels><?xml version="1.0" standalone="yes" ?><Relationships xmlns="http://schemas.openxmlformats.org/package/2006/relationships"><Relationship Id="rId1" Target="../slideLayouts/slideLayout1.xml" Type="http://schemas.openxmlformats.org/officeDocument/2006/relationships/slideLayout"></Relationship><Relationship Id="rId2" Target="../slideLayouts/slideLayout2.xml" Type="http://schemas.openxmlformats.org/officeDocument/2006/relationships/slideLayout"></Relationship><Relationship Id="rId3" Target="../slideLayouts/slideLayout3.xml" Type="http://schemas.openxmlformats.org/officeDocument/2006/relationships/slideLayout"></Relationship><Relationship Id="rId4" Target="../slideLayouts/slideLayout4.xml" Type="http://schemas.openxmlformats.org/officeDocument/2006/relationships/slideLayout"></Relationship><Relationship Id="rId5" Target="../slideLayouts/slideLayout5.xml" Type="http://schemas.openxmlformats.org/officeDocument/2006/relationships/slideLayout"></Relationship><Relationship Id="rId6" Target="../slideLayouts/slideLayout6.xml" Type="http://schemas.openxmlformats.org/officeDocument/2006/relationships/slideLayout"></Relationship><Relationship Id="rId7" Target="../slideLayouts/slideLayout7.xml" Type="http://schemas.openxmlformats.org/officeDocument/2006/relationships/slideLayout"></Relationship><Relationship Id="rId8" Target="../slideLayouts/slideLayout8.xml" Type="http://schemas.openxmlformats.org/officeDocument/2006/relationships/slideLayout"></Relationship><Relationship Id="rId9" Target="../slideLayouts/slideLayout9.xml" Type="http://schemas.openxmlformats.org/officeDocument/2006/relationships/slideLayout"></Relationship><Relationship Id="rId10" Target="../slideLayouts/slideLayout10.xml" Type="http://schemas.openxmlformats.org/officeDocument/2006/relationships/slideLayout"></Relationship><Relationship Id="rId11" Target="../slideLayouts/slideLayout11.xml" Type="http://schemas.openxmlformats.org/officeDocument/2006/relationships/slideLayout"></Relationship><Relationship Id="rId12" Target="../slideLayouts/slideLayout12.xml" Type="http://schemas.openxmlformats.org/officeDocument/2006/relationships/slideLayout"></Relationship><Relationship Id="rId13" Target="../theme/theme1.xml" Type="http://schemas.openxmlformats.org/officeDocument/2006/relationships/theme"></Relationship></Relationships>
</file>

<file path=ppt/slideMasters/slideMaster1.xml><?xml version="1.0" encoding="utf-8"?>
<p:sldMaster xmlns:a="http://schemas.openxmlformats.org/drawingml/2006/main" xmlns:p="http://schemas.openxmlformats.org/presentationml/2006/main" xmlns:s="http://schemas.openxmlformats.org/officeDocument/2006/sharedTypes" xmlns:r="http://schemas.openxmlformats.org/officeDocument/2006/relationships">
  <p:cSld>
    <p:bg>
      <p:bgPr>
        <a:gradFill rotWithShape="1">
          <a:gsLst>
            <a:gs pos="0">
              <a:srgbClr val="000000"/>
            </a:gs>
            <a:gs pos="64999">
              <a:srgbClr val="000000"/>
            </a:gs>
            <a:gs pos="100000">
              <a:srgbClr val="5A77A9"/>
            </a:gs>
          </a:gsLst>
          <a:lin ang="5400000"/>
        </a:gradFill>
        <a:effectLst/>
      </p:bgPr>
    </p:bg>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7" name="Rectangle 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365125" cy="6854825"/>
          </a:xfrm>
          <a:prstGeom prst="rect">
            <a:avLst/>
          </a:prstGeom>
          <a:solidFill>
            <a:srgbClr val="FFFFFF">
              <a:alpha val="100000"/>
            </a:srgbClr>
          </a:solidFill>
          <a:ln algn="ctr" cap="rnd" cmpd="dbl" w="50800">
            <a:noFill/>
            <a:prstDash val="solid"/>
          </a:ln>
          <a:effectLst/>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3">
            <a:schemeClr val="lt1"/>
          </a:lnRef>
          <a:fillRef idx="1">
            <a:schemeClr val="accent1"/>
          </a:fillRef>
          <a:effectRef idx="1">
            <a:schemeClr val="accent1"/>
          </a:effectRef>
          <a:fontRef idx="minor">
            <a:schemeClr val="lt1"/>
          </a:fontRef>
        </p:style>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ctr"/>
          <a:lstStyle/>
          <a:p>
            <a:pPr algn="ctr" eaLnBrk="1" hangingPunct="1">
              <a:defRPr>
                <a:uFillTx/>
              </a:defRPr>
            </a:pPr>
            <a:endParaRPr lang="en-US">
              <a:solidFill>
                <a:srgbClr val="FFFFFF"/>
              </a:solidFill>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8" name="Rectangle 7"/>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255588" y="5046663"/>
            <a:ext cx="73025" cy="1692275"/>
          </a:xfrm>
          <a:prstGeom prst="rect">
            <a:avLst/>
          </a:prstGeom>
          <a:solidFill>
            <a:schemeClr val="accent2">
              <a:alpha val="100000"/>
            </a:schemeClr>
          </a:solidFill>
          <a:ln algn="ctr" cap="rnd" cmpd="dbl" w="50800">
            <a:noFill/>
            <a:prstDash val="solid"/>
          </a:ln>
          <a:effectLst/>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3">
            <a:schemeClr val="lt1"/>
          </a:lnRef>
          <a:fillRef idx="1">
            <a:schemeClr val="accent1"/>
          </a:fillRef>
          <a:effectRef idx="1">
            <a:schemeClr val="accent1"/>
          </a:effectRef>
          <a:fontRef idx="minor">
            <a:schemeClr val="lt1"/>
          </a:fontRef>
        </p:style>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ctr"/>
          <a:lstStyle/>
          <a:p>
            <a:pPr algn="ctr" eaLnBrk="1" hangingPunct="1">
              <a:defRPr>
                <a:uFillTx/>
              </a:defRPr>
            </a:pPr>
            <a:endParaRPr lang="en-US">
              <a:solidFill>
                <a:srgbClr val="FFFFFF"/>
              </a:solidFill>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9" name="Rectangle 8"/>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255588" y="4797425"/>
            <a:ext cx="73025" cy="228600"/>
          </a:xfrm>
          <a:prstGeom prst="rect">
            <a:avLst/>
          </a:prstGeom>
          <a:solidFill>
            <a:schemeClr val="accent3">
              <a:alpha val="100000"/>
            </a:schemeClr>
          </a:solidFill>
          <a:ln algn="ctr" cap="rnd" cmpd="dbl" w="50800">
            <a:noFill/>
            <a:prstDash val="solid"/>
          </a:ln>
          <a:effectLst/>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3">
            <a:schemeClr val="lt1"/>
          </a:lnRef>
          <a:fillRef idx="1">
            <a:schemeClr val="accent1"/>
          </a:fillRef>
          <a:effectRef idx="1">
            <a:schemeClr val="accent1"/>
          </a:effectRef>
          <a:fontRef idx="minor">
            <a:schemeClr val="lt1"/>
          </a:fontRef>
        </p:style>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ctr"/>
          <a:lstStyle/>
          <a:p>
            <a:pPr algn="ctr" eaLnBrk="1" hangingPunct="1">
              <a:defRPr>
                <a:uFillTx/>
              </a:defRPr>
            </a:pPr>
            <a:endParaRPr lang="en-US">
              <a:solidFill>
                <a:srgbClr val="FFFFFF"/>
              </a:solidFill>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0" name="Rectangle 9"/>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255588" y="4637088"/>
            <a:ext cx="73025" cy="138112"/>
          </a:xfrm>
          <a:prstGeom prst="rect">
            <a:avLst/>
          </a:prstGeom>
          <a:solidFill>
            <a:schemeClr val="bg2"/>
          </a:solidFill>
          <a:ln algn="ctr" cap="rnd" cmpd="dbl" w="50800">
            <a:noFill/>
            <a:prstDash val="solid"/>
          </a:ln>
          <a:effectLst/>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3">
            <a:schemeClr val="lt1"/>
          </a:lnRef>
          <a:fillRef idx="1">
            <a:schemeClr val="accent1"/>
          </a:fillRef>
          <a:effectRef idx="1">
            <a:schemeClr val="accent1"/>
          </a:effectRef>
          <a:fontRef idx="minor">
            <a:schemeClr val="lt1"/>
          </a:fontRef>
        </p:style>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ctr"/>
          <a:lstStyle/>
          <a:p>
            <a:pPr algn="ctr" eaLnBrk="1" hangingPunct="1">
              <a:defRPr>
                <a:uFillTx/>
              </a:defRPr>
            </a:pPr>
            <a:endParaRPr lang="en-US">
              <a:solidFill>
                <a:srgbClr val="FFFFFF"/>
              </a:solidFill>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1" name="Rectangle 10"/>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255588" y="4541838"/>
            <a:ext cx="73025" cy="74612"/>
          </a:xfrm>
          <a:prstGeom prst="rect">
            <a:avLst/>
          </a:prstGeom>
          <a:solidFill>
            <a:schemeClr val="accent2">
              <a:alpha val="100000"/>
            </a:schemeClr>
          </a:solidFill>
          <a:ln algn="ctr" cap="rnd" cmpd="dbl" w="50800">
            <a:noFill/>
            <a:prstDash val="solid"/>
          </a:ln>
          <a:effectLst/>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3">
            <a:schemeClr val="lt1"/>
          </a:lnRef>
          <a:fillRef idx="1">
            <a:schemeClr val="accent1"/>
          </a:fillRef>
          <a:effectRef idx="1">
            <a:schemeClr val="accent1"/>
          </a:effectRef>
          <a:fontRef idx="minor">
            <a:schemeClr val="lt1"/>
          </a:fontRef>
        </p:style>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ctr"/>
          <a:lstStyle/>
          <a:p>
            <a:pPr algn="ctr" eaLnBrk="1" hangingPunct="1">
              <a:defRPr>
                <a:uFillTx/>
              </a:defRPr>
            </a:pPr>
            <a:endParaRPr lang="en-US">
              <a:solidFill>
                <a:srgbClr val="FFFFFF"/>
              </a:solidFill>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2" name="Rectangle 1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309563" y="681038"/>
            <a:ext cx="46037" cy="365125"/>
          </a:xfrm>
          <a:prstGeom prst="rect">
            <a:avLst/>
          </a:prstGeom>
          <a:solidFill>
            <a:srgbClr val="000000">
              <a:alpha val="100000"/>
            </a:srgbClr>
          </a:solidFill>
          <a:ln algn="ctr" cap="rnd" cmpd="thickThin" w="50800">
            <a:noFill/>
            <a:prstDash val="solid"/>
          </a:ln>
          <a:effectLst/>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3">
            <a:schemeClr val="lt1"/>
          </a:lnRef>
          <a:fillRef idx="1">
            <a:schemeClr val="accent1"/>
          </a:fillRef>
          <a:effectRef idx="1">
            <a:schemeClr val="accent1"/>
          </a:effectRef>
          <a:fontRef idx="minor">
            <a:schemeClr val="lt1"/>
          </a:fontRef>
        </p:style>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ctr"/>
          <a:lstStyle/>
          <a:p>
            <a:pPr algn="ctr" eaLnBrk="1" hangingPunct="1">
              <a:defRPr>
                <a:uFillTx/>
              </a:defRPr>
            </a:pPr>
            <a:endParaRPr lang="en-US">
              <a:solidFill>
                <a:srgbClr val="FFFFFF"/>
              </a:solidFill>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5" name="Rectangle 14"/>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268288" y="681038"/>
            <a:ext cx="28575" cy="365125"/>
          </a:xfrm>
          <a:prstGeom prst="rect">
            <a:avLst/>
          </a:prstGeom>
          <a:solidFill>
            <a:srgbClr val="000000">
              <a:alpha val="100000"/>
            </a:srgbClr>
          </a:solidFill>
          <a:ln algn="ctr" cap="rnd" cmpd="thickThin" w="50800">
            <a:noFill/>
            <a:prstDash val="solid"/>
          </a:ln>
          <a:effectLst/>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3">
            <a:schemeClr val="lt1"/>
          </a:lnRef>
          <a:fillRef idx="1">
            <a:schemeClr val="accent1"/>
          </a:fillRef>
          <a:effectRef idx="1">
            <a:schemeClr val="accent1"/>
          </a:effectRef>
          <a:fontRef idx="minor">
            <a:schemeClr val="lt1"/>
          </a:fontRef>
        </p:style>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ctr"/>
          <a:lstStyle/>
          <a:p>
            <a:pPr algn="ctr" eaLnBrk="1" hangingPunct="1">
              <a:defRPr>
                <a:uFillTx/>
              </a:defRPr>
            </a:pPr>
            <a:endParaRPr lang="en-US">
              <a:solidFill>
                <a:srgbClr val="FFFFFF"/>
              </a:solidFill>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6" name="Rectangle 15"/>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249238" y="681038"/>
            <a:ext cx="9525" cy="365125"/>
          </a:xfrm>
          <a:prstGeom prst="rect">
            <a:avLst/>
          </a:prstGeom>
          <a:solidFill>
            <a:srgbClr val="000000">
              <a:alpha val="100000"/>
            </a:srgbClr>
          </a:solidFill>
          <a:ln algn="ctr" cap="rnd" cmpd="thickThin" w="50800">
            <a:noFill/>
            <a:prstDash val="solid"/>
          </a:ln>
          <a:effectLst/>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3">
            <a:schemeClr val="lt1"/>
          </a:lnRef>
          <a:fillRef idx="1">
            <a:schemeClr val="accent1"/>
          </a:fillRef>
          <a:effectRef idx="1">
            <a:schemeClr val="accent1"/>
          </a:effectRef>
          <a:fontRef idx="minor">
            <a:schemeClr val="lt1"/>
          </a:fontRef>
        </p:style>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ctr"/>
          <a:lstStyle/>
          <a:p>
            <a:pPr algn="ctr" eaLnBrk="1" hangingPunct="1">
              <a:defRPr>
                <a:uFillTx/>
              </a:defRPr>
            </a:pPr>
            <a:endParaRPr lang="en-US">
              <a:solidFill>
                <a:srgbClr val="FFFFFF"/>
              </a:solidFill>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7" name="Rectangle 1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222250" y="681038"/>
            <a:ext cx="7938" cy="365125"/>
          </a:xfrm>
          <a:prstGeom prst="rect">
            <a:avLst/>
          </a:prstGeom>
          <a:solidFill>
            <a:srgbClr val="000000">
              <a:alpha val="100000"/>
            </a:srgbClr>
          </a:solidFill>
          <a:ln algn="ctr" cap="rnd" cmpd="thickThin" w="50800">
            <a:noFill/>
            <a:prstDash val="solid"/>
          </a:ln>
          <a:effectLst/>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3">
            <a:schemeClr val="lt1"/>
          </a:lnRef>
          <a:fillRef idx="1">
            <a:schemeClr val="accent1"/>
          </a:fillRef>
          <a:effectRef idx="1">
            <a:schemeClr val="accent1"/>
          </a:effectRef>
          <a:fontRef idx="minor">
            <a:schemeClr val="lt1"/>
          </a:fontRef>
        </p:style>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ctr"/>
          <a:lstStyle/>
          <a:p>
            <a:pPr algn="ctr" eaLnBrk="1" hangingPunct="1">
              <a:defRPr>
                <a:uFillTx/>
              </a:defRPr>
            </a:pPr>
            <a:endParaRPr lang="en-US">
              <a:solidFill>
                <a:srgbClr val="FFFFFF"/>
              </a:solidFill>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2" name="Title Placeholder 2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type="title"/>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914400" y="512763"/>
            <a:ext cx="7772400" cy="914400"/>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t" vert="horz">
            <a:noAutofit/>
          </a:bodyPr>
          <a:lstStyle/>
          <a:p>
            <a:r>
              <a:rPr lang="en-US">
                <a:uFillTx/>
              </a:rPr>
              <a:t>Click to edit Master title style</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036" name="Text Placeholder 1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 type="body"/>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914400" y="1784350"/>
            <a:ext cx="7772400" cy="4572000"/>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t" anchorCtr="0" bIns="45720" compatLnSpc="1" lIns="91440" numCol="1" rIns="91440" tIns="45720" vert="horz" wrap="square">
            <a:prstTxWarp prst="textNoShape">
              <a:avLst/>
            </a:prstTxWarp>
          </a:bodyPr>
          <a:lstStyle/>
          <a:p>
            <a:pPr lvl="0"/>
            <a:r>
              <a:rPr altLang="en-US" lang="en-US">
                <a:uFillTx/>
              </a:rPr>
              <a:t>Click to edit Master text styles</a:t>
            </a:r>
          </a:p>
          <a:p>
            <a:pPr lvl="1"/>
            <a:r>
              <a:rPr altLang="en-US" lang="en-US">
                <a:uFillTx/>
              </a:rPr>
              <a:t>Second level</a:t>
            </a:r>
          </a:p>
          <a:p>
            <a:pPr lvl="2"/>
            <a:r>
              <a:rPr altLang="en-US" lang="en-US">
                <a:uFillTx/>
              </a:rPr>
              <a:t>Third level</a:t>
            </a:r>
          </a:p>
          <a:p>
            <a:pPr lvl="3"/>
            <a:r>
              <a:rPr altLang="en-US" lang="en-US">
                <a:uFillTx/>
              </a:rPr>
              <a:t>Fourth level</a:t>
            </a:r>
          </a:p>
          <a:p>
            <a:pPr lvl="4"/>
            <a:r>
              <a:rPr altLang="en-US" lang="en-US">
                <a:uFillTx/>
              </a:rPr>
              <a:t>Fifth level</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4" name="Date Placeholder 13"/>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2" sz="half" type="dt"/>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6477000" y="6416675"/>
            <a:ext cx="2133600" cy="365125"/>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b" anchorCtr="0" bIns="45720" compatLnSpc="1" lIns="91440" numCol="1" rIns="91440" tIns="45720" vert="horz" wrap="square">
            <a:prstTxWarp prst="textNoShape">
              <a:avLst/>
            </a:prstTxWarp>
          </a:bodyPr>
          <a:lstStyle>
            <a:lvl1pPr eaLnBrk="1" hangingPunct="1">
              <a:defRPr sz="1100">
                <a:solidFill>
                  <a:schemeClr val="tx2"/>
                </a:solidFill>
                <a:uFillTx/>
                <a:latin charset="0" pitchFamily="34" typeface="Corbel"/>
                <a:cs charset="0" typeface="Arial"/>
              </a:defRPr>
            </a:lvl1pPr>
          </a:lstStyle>
          <a:p>
            <a:pPr>
              <a:defRPr>
                <a:uFillTx/>
              </a:defRPr>
            </a:pPr>
            <a:fld id="{4742718C-6ACC-2B48-85C2-77F714060DB2}" type="datetimeFigureOut">
              <a:rPr lang="en-US">
                <a:uFillTx/>
              </a:rPr>
              <a:pPr>
                <a:defRPr>
                  <a:uFillTx/>
                </a:defRPr>
              </a:pPr>
              <a:t>9/23/2020</a:t>
            </a:fld>
            <a:endParaRPr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 name="Footer Placeholder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3" sz="quarter" type="ft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914400" y="6416675"/>
            <a:ext cx="5562600" cy="365125"/>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b" anchorCtr="0" bIns="45720" compatLnSpc="1" lIns="91440" numCol="1" rIns="91440" tIns="45720" vert="horz" wrap="square">
            <a:prstTxWarp prst="textNoShape">
              <a:avLst/>
            </a:prstTxWarp>
          </a:bodyPr>
          <a:lstStyle>
            <a:lvl1pPr algn="r" eaLnBrk="1" hangingPunct="1">
              <a:defRPr sz="1100">
                <a:solidFill>
                  <a:schemeClr val="tx2"/>
                </a:solidFill>
                <a:uFillTx/>
                <a:latin charset="0" pitchFamily="34" typeface="Corbel"/>
                <a:cs charset="0" typeface="Arial"/>
              </a:defRPr>
            </a:lvl1pPr>
          </a:lstStyle>
          <a:p>
            <a:pPr>
              <a:defRPr>
                <a:uFillTx/>
              </a:defRPr>
            </a:pPr>
            <a:endParaRPr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3" name="Slide Number Placeholder 2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4" sz="quarter" type="sldNum"/>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8610600" y="6416675"/>
            <a:ext cx="457200" cy="365125"/>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b" anchorCtr="0" bIns="45720" compatLnSpc="1" lIns="91440" numCol="1" rIns="91440" tIns="45720" vert="horz" wrap="square">
            <a:prstTxWarp prst="textNoShape">
              <a:avLst/>
            </a:prstTxWarp>
          </a:bodyPr>
          <a:lstStyle>
            <a:lvl1pPr eaLnBrk="1" hangingPunct="1">
              <a:defRPr sz="1200">
                <a:solidFill>
                  <a:schemeClr val="tx2"/>
                </a:solidFill>
                <a:uFillTx/>
                <a:latin charset="0" panose="020B0503020204020204" pitchFamily="34" typeface="Corbel"/>
              </a:defRPr>
            </a:lvl1pPr>
          </a:lstStyle>
          <a:p>
            <a:pPr>
              <a:defRPr>
                <a:uFillTx/>
              </a:defRPr>
            </a:pPr>
            <a:fld id="{803FE54D-EE41-8545-9876-9C10D7390C24}" type="slidenum">
              <a:rPr altLang="en-US" lang="en-US">
                <a:uFillTx/>
              </a:rPr>
              <a:pPr>
                <a:defRPr>
                  <a:uFillTx/>
                </a:defRPr>
              </a:pPr>
              <a:t>‹#›</a:t>
            </a:fld>
            <a:endParaRPr altLang="en-US" lang="en-US">
              <a:uFillTx/>
            </a:endParaRPr>
          </a:p>
        </p:txBody>
      </p:sp>
    </p:spTree>
  </p:cSld>
  <p:clrMap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ccent1="accent1" accent2="accent2" accent3="accent3" accent4="accent4" accent5="accent5" accent6="accent6" bg1="dk1" bg2="dk2" folHlink="folHlink" hlink="hlink" tx1="lt1" tx2="lt2"/>
  <p:sldLayoutIdLst>
    <p:sldLayoutId r:id="rId1" id="2147483661"/>
    <p:sldLayoutId r:id="rId2" id="2147483662"/>
    <p:sldLayoutId r:id="rId3" id="2147483663"/>
    <p:sldLayoutId r:id="rId4" id="2147483664"/>
    <p:sldLayoutId r:id="rId5" id="2147483665"/>
    <p:sldLayoutId r:id="rId6" id="2147483666"/>
    <p:sldLayoutId r:id="rId7" id="2147483667"/>
    <p:sldLayoutId r:id="rId8" id="2147483668"/>
    <p:sldLayoutId r:id="rId9" id="2147483669"/>
    <p:sldLayoutId r:id="rId10" id="2147483670"/>
    <p:sldLayoutId r:id="rId11" id="2147483671"/>
    <p:sldLayoutId r:id="rId12" id="2147483672"/>
  </p:sldLayoutIdLst>
  <p:txStyles>
    <p:title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vl1pPr algn="l" eaLnBrk="0" fontAlgn="base" hangingPunct="0" rtl="0">
        <a:spcBef>
          <a:spcPct val="0"/>
        </a:spcBef>
        <a:spcAft>
          <a:spcPct val="0"/>
        </a:spcAft>
        <a:defRPr kern="1200" spc="-100" sz="4000">
          <a:solidFill>
            <a:srgbClr val="C1EEFF"/>
          </a:solidFill>
          <a:uFillTx/>
          <a:latin typeface="+mj-lt"/>
          <a:ea typeface="+mj-ea"/>
          <a:cs typeface="+mj-cs"/>
        </a:defRPr>
      </a:lvl1pPr>
      <a:lvl2pPr algn="l" eaLnBrk="0" fontAlgn="base" hangingPunct="0" rtl="0">
        <a:spcBef>
          <a:spcPct val="0"/>
        </a:spcBef>
        <a:spcAft>
          <a:spcPct val="0"/>
        </a:spcAft>
        <a:defRPr sz="4000">
          <a:solidFill>
            <a:srgbClr val="C1EEFF"/>
          </a:solidFill>
          <a:uFillTx/>
          <a:latin charset="0" pitchFamily="49" typeface="Consolas"/>
        </a:defRPr>
      </a:lvl2pPr>
      <a:lvl3pPr algn="l" eaLnBrk="0" fontAlgn="base" hangingPunct="0" rtl="0">
        <a:spcBef>
          <a:spcPct val="0"/>
        </a:spcBef>
        <a:spcAft>
          <a:spcPct val="0"/>
        </a:spcAft>
        <a:defRPr sz="4000">
          <a:solidFill>
            <a:srgbClr val="C1EEFF"/>
          </a:solidFill>
          <a:uFillTx/>
          <a:latin charset="0" pitchFamily="49" typeface="Consolas"/>
        </a:defRPr>
      </a:lvl3pPr>
      <a:lvl4pPr algn="l" eaLnBrk="0" fontAlgn="base" hangingPunct="0" rtl="0">
        <a:spcBef>
          <a:spcPct val="0"/>
        </a:spcBef>
        <a:spcAft>
          <a:spcPct val="0"/>
        </a:spcAft>
        <a:defRPr sz="4000">
          <a:solidFill>
            <a:srgbClr val="C1EEFF"/>
          </a:solidFill>
          <a:uFillTx/>
          <a:latin charset="0" pitchFamily="49" typeface="Consolas"/>
        </a:defRPr>
      </a:lvl4pPr>
      <a:lvl5pPr algn="l" eaLnBrk="0" fontAlgn="base" hangingPunct="0" rtl="0">
        <a:spcBef>
          <a:spcPct val="0"/>
        </a:spcBef>
        <a:spcAft>
          <a:spcPct val="0"/>
        </a:spcAft>
        <a:defRPr sz="4000">
          <a:solidFill>
            <a:srgbClr val="C1EEFF"/>
          </a:solidFill>
          <a:uFillTx/>
          <a:latin charset="0" pitchFamily="49" typeface="Consolas"/>
        </a:defRPr>
      </a:lvl5pPr>
      <a:lvl6pPr algn="l" fontAlgn="base" marL="457200" rtl="0">
        <a:spcBef>
          <a:spcPct val="0"/>
        </a:spcBef>
        <a:spcAft>
          <a:spcPct val="0"/>
        </a:spcAft>
        <a:defRPr sz="4000">
          <a:solidFill>
            <a:srgbClr val="C1EEFF"/>
          </a:solidFill>
          <a:uFillTx/>
          <a:latin charset="0" pitchFamily="49" typeface="Consolas"/>
        </a:defRPr>
      </a:lvl6pPr>
      <a:lvl7pPr algn="l" fontAlgn="base" marL="914400" rtl="0">
        <a:spcBef>
          <a:spcPct val="0"/>
        </a:spcBef>
        <a:spcAft>
          <a:spcPct val="0"/>
        </a:spcAft>
        <a:defRPr sz="4000">
          <a:solidFill>
            <a:srgbClr val="C1EEFF"/>
          </a:solidFill>
          <a:uFillTx/>
          <a:latin charset="0" pitchFamily="49" typeface="Consolas"/>
        </a:defRPr>
      </a:lvl7pPr>
      <a:lvl8pPr algn="l" fontAlgn="base" marL="1371600" rtl="0">
        <a:spcBef>
          <a:spcPct val="0"/>
        </a:spcBef>
        <a:spcAft>
          <a:spcPct val="0"/>
        </a:spcAft>
        <a:defRPr sz="4000">
          <a:solidFill>
            <a:srgbClr val="C1EEFF"/>
          </a:solidFill>
          <a:uFillTx/>
          <a:latin charset="0" pitchFamily="49" typeface="Consolas"/>
        </a:defRPr>
      </a:lvl8pPr>
      <a:lvl9pPr algn="l" fontAlgn="base" marL="1828800" rtl="0">
        <a:spcBef>
          <a:spcPct val="0"/>
        </a:spcBef>
        <a:spcAft>
          <a:spcPct val="0"/>
        </a:spcAft>
        <a:defRPr sz="4000">
          <a:solidFill>
            <a:srgbClr val="C1EEFF"/>
          </a:solidFill>
          <a:uFillTx/>
          <a:latin charset="0" pitchFamily="49" typeface="Consolas"/>
        </a:defRPr>
      </a:lvl9pPr>
      <a:extLst/>
    </p:titleStyle>
    <p:body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vl1pPr algn="l" eaLnBrk="0" fontAlgn="base" hangingPunct="0" indent="-342900" marL="411163" rtl="0">
        <a:spcBef>
          <a:spcPts val="700"/>
        </a:spcBef>
        <a:spcAft>
          <a:spcPct val="0"/>
        </a:spcAft>
        <a:buClr>
          <a:schemeClr val="tx2"/>
        </a:buClr>
        <a:buSzPct val="95000"/>
        <a:buFont charset="2" pitchFamily="2" typeface="Wingdings"/>
        <a:buChar char=""/>
        <a:defRPr kern="1200" sz="3000">
          <a:solidFill>
            <a:schemeClr val="tx1"/>
          </a:solidFill>
          <a:uFillTx/>
          <a:latin typeface="+mn-lt"/>
          <a:ea typeface="+mn-ea"/>
          <a:cs typeface="+mn-cs"/>
        </a:defRPr>
      </a:lvl1pPr>
      <a:lvl2pPr algn="l" eaLnBrk="0" fontAlgn="base" hangingPunct="0" indent="-285750" marL="739775" rtl="0">
        <a:spcBef>
          <a:spcPct val="20000"/>
        </a:spcBef>
        <a:spcAft>
          <a:spcPct val="0"/>
        </a:spcAft>
        <a:buClr>
          <a:schemeClr val="accent2"/>
        </a:buClr>
        <a:buSzPct val="90000"/>
        <a:buFont charset="2" pitchFamily="2" typeface="Wingdings"/>
        <a:buChar char=""/>
        <a:defRPr kern="1200" sz="2600">
          <a:solidFill>
            <a:schemeClr val="tx1"/>
          </a:solidFill>
          <a:uFillTx/>
          <a:latin typeface="+mn-lt"/>
          <a:ea typeface="+mn-ea"/>
          <a:cs typeface="+mn-cs"/>
        </a:defRPr>
      </a:lvl2pPr>
      <a:lvl3pPr algn="l" eaLnBrk="0" fontAlgn="base" hangingPunct="0" indent="-228600" marL="995363" rtl="0">
        <a:spcBef>
          <a:spcPct val="20000"/>
        </a:spcBef>
        <a:spcAft>
          <a:spcPct val="0"/>
        </a:spcAft>
        <a:buClr>
          <a:schemeClr val="accent2"/>
        </a:buClr>
        <a:buFont charset="2" pitchFamily="2" typeface="Wingdings 2"/>
        <a:buChar char=""/>
        <a:defRPr kern="1200" sz="2400">
          <a:solidFill>
            <a:schemeClr val="tx1"/>
          </a:solidFill>
          <a:uFillTx/>
          <a:latin typeface="+mn-lt"/>
          <a:ea typeface="+mn-ea"/>
          <a:cs typeface="+mn-cs"/>
        </a:defRPr>
      </a:lvl3pPr>
      <a:lvl4pPr algn="l" eaLnBrk="0" fontAlgn="base" hangingPunct="0" indent="-228600" marL="1260475" rtl="0">
        <a:spcBef>
          <a:spcPct val="20000"/>
        </a:spcBef>
        <a:spcAft>
          <a:spcPct val="0"/>
        </a:spcAft>
        <a:buClr>
          <a:srgbClr val="FEB80A"/>
        </a:buClr>
        <a:buFont charset="2" pitchFamily="2" typeface="Wingdings 3"/>
        <a:buChar char=""/>
        <a:defRPr kern="1200" sz="2200">
          <a:solidFill>
            <a:schemeClr val="tx1"/>
          </a:solidFill>
          <a:uFillTx/>
          <a:latin typeface="+mn-lt"/>
          <a:ea typeface="+mn-ea"/>
          <a:cs typeface="+mn-cs"/>
        </a:defRPr>
      </a:lvl4pPr>
      <a:lvl5pPr algn="l" eaLnBrk="0" fontAlgn="base" hangingPunct="0" indent="-209550" marL="1481138" rtl="0">
        <a:spcBef>
          <a:spcPct val="20000"/>
        </a:spcBef>
        <a:spcAft>
          <a:spcPct val="0"/>
        </a:spcAft>
        <a:buClr>
          <a:srgbClr val="FEB80A"/>
        </a:buClr>
        <a:buFont charset="2" pitchFamily="2" typeface="Wingdings 2"/>
        <a:buChar char=""/>
        <a:defRPr kern="1200" sz="2000">
          <a:solidFill>
            <a:schemeClr val="tx1"/>
          </a:solidFill>
          <a:uFillTx/>
          <a:latin typeface="+mn-lt"/>
          <a:ea typeface="+mn-ea"/>
          <a:cs typeface="+mn-cs"/>
        </a:defRPr>
      </a:lvl5pPr>
      <a:lvl6pPr algn="l" eaLnBrk="1" hangingPunct="1" indent="-210312" latinLnBrk="0" marL="1709928" rtl="0">
        <a:spcBef>
          <a:spcPct val="20000"/>
        </a:spcBef>
        <a:buClr>
          <a:schemeClr val="accent3"/>
        </a:buClr>
        <a:buFont typeface="Wingdings 2"/>
        <a:buChar char=""/>
        <a:defRPr kern="1200" kumimoji="0" sz="1800">
          <a:solidFill>
            <a:schemeClr val="tx1"/>
          </a:solidFill>
          <a:uFillTx/>
          <a:latin typeface="+mn-lt"/>
          <a:ea typeface="+mn-ea"/>
          <a:cs typeface="+mn-cs"/>
        </a:defRPr>
      </a:lvl6pPr>
      <a:lvl7pPr algn="l" eaLnBrk="1" hangingPunct="1" indent="-182880" latinLnBrk="0" marL="1901952" rtl="0">
        <a:spcBef>
          <a:spcPct val="20000"/>
        </a:spcBef>
        <a:buClr>
          <a:schemeClr val="accent4"/>
        </a:buClr>
        <a:buFont typeface="Wingdings 2"/>
        <a:buChar char=""/>
        <a:defRPr kern="1200" kumimoji="0" sz="1600">
          <a:solidFill>
            <a:schemeClr val="tx1"/>
          </a:solidFill>
          <a:uFillTx/>
          <a:latin typeface="+mn-lt"/>
          <a:ea typeface="+mn-ea"/>
          <a:cs typeface="+mn-cs"/>
        </a:defRPr>
      </a:lvl7pPr>
      <a:lvl8pPr algn="l" eaLnBrk="1" hangingPunct="1" indent="-182880" latinLnBrk="0" marL="2093976" rtl="0">
        <a:spcBef>
          <a:spcPct val="20000"/>
        </a:spcBef>
        <a:buClr>
          <a:schemeClr val="accent4"/>
        </a:buClr>
        <a:buFont typeface="Wingdings 2"/>
        <a:buChar char=""/>
        <a:defRPr kern="1200" kumimoji="0" sz="1600">
          <a:solidFill>
            <a:schemeClr val="tx1"/>
          </a:solidFill>
          <a:uFillTx/>
          <a:latin typeface="+mn-lt"/>
          <a:ea typeface="+mn-ea"/>
          <a:cs typeface="+mn-cs"/>
        </a:defRPr>
      </a:lvl8pPr>
      <a:lvl9pPr algn="l" eaLnBrk="1" hangingPunct="1" indent="-182880" latinLnBrk="0" marL="2286000" rtl="0">
        <a:spcBef>
          <a:spcPct val="20000"/>
        </a:spcBef>
        <a:buClr>
          <a:schemeClr val="accent4"/>
        </a:buClr>
        <a:buFont typeface="Wingdings 2"/>
        <a:buChar char=""/>
        <a:defRPr kern="1200" kumimoji="0" sz="1600">
          <a:solidFill>
            <a:schemeClr val="tx1"/>
          </a:solidFill>
          <a:uFillTx/>
          <a:latin typeface="+mn-lt"/>
          <a:ea typeface="+mn-ea"/>
          <a:cs typeface="+mn-cs"/>
        </a:defRPr>
      </a:lvl9pPr>
      <a:extLst/>
    </p:bodyStyle>
    <p:other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vl1pPr algn="l" eaLnBrk="1" hangingPunct="1" latinLnBrk="0" marL="0" rtl="0">
        <a:defRPr kern="1200" kumimoji="0">
          <a:solidFill>
            <a:schemeClr val="tx1"/>
          </a:solidFill>
          <a:uFillTx/>
          <a:latin typeface="+mn-lt"/>
          <a:ea typeface="+mn-ea"/>
          <a:cs typeface="+mn-cs"/>
        </a:defRPr>
      </a:lvl1pPr>
      <a:lvl2pPr algn="l" eaLnBrk="1" hangingPunct="1" latinLnBrk="0" marL="457200" rtl="0">
        <a:defRPr kern="1200" kumimoji="0">
          <a:solidFill>
            <a:schemeClr val="tx1"/>
          </a:solidFill>
          <a:uFillTx/>
          <a:latin typeface="+mn-lt"/>
          <a:ea typeface="+mn-ea"/>
          <a:cs typeface="+mn-cs"/>
        </a:defRPr>
      </a:lvl2pPr>
      <a:lvl3pPr algn="l" eaLnBrk="1" hangingPunct="1" latinLnBrk="0" marL="914400" rtl="0">
        <a:defRPr kern="1200" kumimoji="0">
          <a:solidFill>
            <a:schemeClr val="tx1"/>
          </a:solidFill>
          <a:uFillTx/>
          <a:latin typeface="+mn-lt"/>
          <a:ea typeface="+mn-ea"/>
          <a:cs typeface="+mn-cs"/>
        </a:defRPr>
      </a:lvl3pPr>
      <a:lvl4pPr algn="l" eaLnBrk="1" hangingPunct="1" latinLnBrk="0" marL="1371600" rtl="0">
        <a:defRPr kern="1200" kumimoji="0">
          <a:solidFill>
            <a:schemeClr val="tx1"/>
          </a:solidFill>
          <a:uFillTx/>
          <a:latin typeface="+mn-lt"/>
          <a:ea typeface="+mn-ea"/>
          <a:cs typeface="+mn-cs"/>
        </a:defRPr>
      </a:lvl4pPr>
      <a:lvl5pPr algn="l" eaLnBrk="1" hangingPunct="1" latinLnBrk="0" marL="1828800" rtl="0">
        <a:defRPr kern="1200" kumimoji="0">
          <a:solidFill>
            <a:schemeClr val="tx1"/>
          </a:solidFill>
          <a:uFillTx/>
          <a:latin typeface="+mn-lt"/>
          <a:ea typeface="+mn-ea"/>
          <a:cs typeface="+mn-cs"/>
        </a:defRPr>
      </a:lvl5pPr>
      <a:lvl6pPr algn="l" eaLnBrk="1" hangingPunct="1" latinLnBrk="0" marL="2286000" rtl="0">
        <a:defRPr kern="1200" kumimoji="0">
          <a:solidFill>
            <a:schemeClr val="tx1"/>
          </a:solidFill>
          <a:uFillTx/>
          <a:latin typeface="+mn-lt"/>
          <a:ea typeface="+mn-ea"/>
          <a:cs typeface="+mn-cs"/>
        </a:defRPr>
      </a:lvl6pPr>
      <a:lvl7pPr algn="l" eaLnBrk="1" hangingPunct="1" latinLnBrk="0" marL="2743200" rtl="0">
        <a:defRPr kern="1200" kumimoji="0">
          <a:solidFill>
            <a:schemeClr val="tx1"/>
          </a:solidFill>
          <a:uFillTx/>
          <a:latin typeface="+mn-lt"/>
          <a:ea typeface="+mn-ea"/>
          <a:cs typeface="+mn-cs"/>
        </a:defRPr>
      </a:lvl7pPr>
      <a:lvl8pPr algn="l" eaLnBrk="1" hangingPunct="1" latinLnBrk="0" marL="3200400" rtl="0">
        <a:defRPr kern="1200" kumimoji="0">
          <a:solidFill>
            <a:schemeClr val="tx1"/>
          </a:solidFill>
          <a:uFillTx/>
          <a:latin typeface="+mn-lt"/>
          <a:ea typeface="+mn-ea"/>
          <a:cs typeface="+mn-cs"/>
        </a:defRPr>
      </a:lvl8pPr>
      <a:lvl9pPr algn="l" eaLnBrk="1" hangingPunct="1" latinLnBrk="0" marL="3657600" rtl="0">
        <a:defRPr kern="1200" kumimoji="0">
          <a:solidFill>
            <a:schemeClr val="tx1"/>
          </a:solidFill>
          <a:uFillTx/>
          <a:latin typeface="+mn-lt"/>
          <a:ea typeface="+mn-ea"/>
          <a:cs typeface="+mn-cs"/>
        </a:defRPr>
      </a:lvl9pPr>
      <a:extLst/>
    </p:otherStyle>
  </p:txStyles>
</p:sldMaster>
</file>

<file path=ppt/slides/_rels/slide1.xml.rels><?xml version="1.0" standalone="yes" ?><Relationships xmlns="http://schemas.openxmlformats.org/package/2006/relationships"><Relationship Id="rId1" Target="../slideLayouts/slideLayout7.xml" Type="http://schemas.openxmlformats.org/officeDocument/2006/relationships/slideLayout"></Relationship><Relationship Id="rId2" Target="../media/image2.jpeg" Type="http://schemas.openxmlformats.org/officeDocument/2006/relationships/image"></Relationship></Relationships>
</file>

<file path=ppt/slides/_rels/slide10.xml.rels><?xml version="1.0" standalone="yes" ?><Relationships xmlns="http://schemas.openxmlformats.org/package/2006/relationships"><Relationship Id="rId1" Target="../slideLayouts/slideLayout7.xml" Type="http://schemas.openxmlformats.org/officeDocument/2006/relationships/slideLayout"></Relationship></Relationships>
</file>

<file path=ppt/slides/_rels/slide11.xml.rels><?xml version="1.0" standalone="yes" ?><Relationships xmlns="http://schemas.openxmlformats.org/package/2006/relationships"><Relationship Id="rId1" Target="../slideLayouts/slideLayout7.xml" Type="http://schemas.openxmlformats.org/officeDocument/2006/relationships/slideLayout"></Relationship></Relationships>
</file>

<file path=ppt/slides/_rels/slide12.xml.rels><?xml version="1.0" standalone="yes" ?><Relationships xmlns="http://schemas.openxmlformats.org/package/2006/relationships"><Relationship Id="rId1" Target="../slideLayouts/slideLayout7.xml" Type="http://schemas.openxmlformats.org/officeDocument/2006/relationships/slideLayout"></Relationship></Relationships>
</file>

<file path=ppt/slides/_rels/slide13.xml.rels><?xml version="1.0" standalone="yes" ?><Relationships xmlns="http://schemas.openxmlformats.org/package/2006/relationships"><Relationship Id="rId1" Target="../slideLayouts/slideLayout7.xml" Type="http://schemas.openxmlformats.org/officeDocument/2006/relationships/slideLayout"></Relationship></Relationships>
</file>

<file path=ppt/slides/_rels/slide14.xml.rels><?xml version="1.0" standalone="yes" ?><Relationships xmlns="http://schemas.openxmlformats.org/package/2006/relationships"><Relationship Id="rId1" Target="../slideLayouts/slideLayout7.xml" Type="http://schemas.openxmlformats.org/officeDocument/2006/relationships/slideLayout"></Relationship></Relationships>
</file>

<file path=ppt/slides/_rels/slide15.xml.rels><?xml version="1.0" standalone="yes" ?><Relationships xmlns="http://schemas.openxmlformats.org/package/2006/relationships"><Relationship Id="rId1" Target="../slideLayouts/slideLayout7.xml" Type="http://schemas.openxmlformats.org/officeDocument/2006/relationships/slideLayout"></Relationship></Relationships>
</file>

<file path=ppt/slides/_rels/slide16.xml.rels><?xml version="1.0" standalone="yes" ?><Relationships xmlns="http://schemas.openxmlformats.org/package/2006/relationships"><Relationship Id="rId1" Target="../slideLayouts/slideLayout7.xml" Type="http://schemas.openxmlformats.org/officeDocument/2006/relationships/slideLayout"></Relationship></Relationships>
</file>

<file path=ppt/slides/_rels/slide17.xml.rels><?xml version="1.0" standalone="yes" ?><Relationships xmlns="http://schemas.openxmlformats.org/package/2006/relationships"><Relationship Id="rId1" Target="../slideLayouts/slideLayout7.xml" Type="http://schemas.openxmlformats.org/officeDocument/2006/relationships/slideLayout"></Relationship></Relationships>
</file>

<file path=ppt/slides/_rels/slide18.xml.rels><?xml version="1.0" standalone="yes" ?><Relationships xmlns="http://schemas.openxmlformats.org/package/2006/relationships"><Relationship Id="rId1" Target="../slideLayouts/slideLayout7.xml" Type="http://schemas.openxmlformats.org/officeDocument/2006/relationships/slideLayout"></Relationship></Relationships>
</file>

<file path=ppt/slides/_rels/slide19.xml.rels><?xml version="1.0" standalone="yes" ?><Relationships xmlns="http://schemas.openxmlformats.org/package/2006/relationships"><Relationship Id="rId1" Target="../slideLayouts/slideLayout7.xml" Type="http://schemas.openxmlformats.org/officeDocument/2006/relationships/slideLayout"></Relationship></Relationships>
</file>

<file path=ppt/slides/_rels/slide2.xml.rels><?xml version="1.0" standalone="yes" ?><Relationships xmlns="http://schemas.openxmlformats.org/package/2006/relationships"><Relationship Id="rId1" Target="../slideLayouts/slideLayout7.xml" Type="http://schemas.openxmlformats.org/officeDocument/2006/relationships/slideLayout"></Relationship></Relationships>
</file>

<file path=ppt/slides/_rels/slide20.xml.rels><?xml version="1.0" standalone="yes" ?><Relationships xmlns="http://schemas.openxmlformats.org/package/2006/relationships"><Relationship Id="rId1" Target="../slideLayouts/slideLayout7.xml" Type="http://schemas.openxmlformats.org/officeDocument/2006/relationships/slideLayout"></Relationship><Relationship Id="rId2" Target="../media/image7.jpg" Type="http://schemas.openxmlformats.org/officeDocument/2006/relationships/image"></Relationship><Relationship Id="rId3" Target="../media/image8.jpg" Type="http://schemas.openxmlformats.org/officeDocument/2006/relationships/image"></Relationship></Relationships>
</file>

<file path=ppt/slides/_rels/slide21.xml.rels><?xml version="1.0" standalone="yes" ?><Relationships xmlns="http://schemas.openxmlformats.org/package/2006/relationships"><Relationship Id="rId1" Target="../slideLayouts/slideLayout7.xml" Type="http://schemas.openxmlformats.org/officeDocument/2006/relationships/slideLayout"></Relationship><Relationship Id="rId2" Target="../media/image9.jpeg" Type="http://schemas.openxmlformats.org/officeDocument/2006/relationships/image"></Relationship><Relationship Id="rId3" Target="../media/image10.jpeg" Type="http://schemas.openxmlformats.org/officeDocument/2006/relationships/image"></Relationship></Relationships>
</file>

<file path=ppt/slides/_rels/slide22.xml.rels><?xml version="1.0" standalone="yes" ?><Relationships xmlns="http://schemas.openxmlformats.org/package/2006/relationships"><Relationship Id="rId1" Target="../slideLayouts/slideLayout7.xml" Type="http://schemas.openxmlformats.org/officeDocument/2006/relationships/slideLayout"></Relationship><Relationship Id="rId2" Target="../media/image11.jpeg" Type="http://schemas.openxmlformats.org/officeDocument/2006/relationships/image"></Relationship></Relationships>
</file>

<file path=ppt/slides/_rels/slide23.xml.rels><?xml version="1.0" standalone="yes" ?><Relationships xmlns="http://schemas.openxmlformats.org/package/2006/relationships"><Relationship Id="rId1" Target="../slideLayouts/slideLayout7.xml" Type="http://schemas.openxmlformats.org/officeDocument/2006/relationships/slideLayout"></Relationship></Relationships>
</file>

<file path=ppt/slides/_rels/slide24.xml.rels><?xml version="1.0" standalone="yes" ?><Relationships xmlns="http://schemas.openxmlformats.org/package/2006/relationships"><Relationship Id="rId1" Target="../slideLayouts/slideLayout7.xml" Type="http://schemas.openxmlformats.org/officeDocument/2006/relationships/slideLayout"></Relationship><Relationship Id="rId2" Target="../media/image12.jpg" Type="http://schemas.openxmlformats.org/officeDocument/2006/relationships/image"></Relationship><Relationship Id="rId3" Target="../media/image13.jpg" Type="http://schemas.openxmlformats.org/officeDocument/2006/relationships/image"></Relationship></Relationships>
</file>

<file path=ppt/slides/_rels/slide25.xml.rels><?xml version="1.0" standalone="yes" ?><Relationships xmlns="http://schemas.openxmlformats.org/package/2006/relationships"><Relationship Id="rId1" Target="../slideLayouts/slideLayout7.xml" Type="http://schemas.openxmlformats.org/officeDocument/2006/relationships/slideLayout"></Relationship><Relationship Id="rId2" Target="../media/image14.jpg" Type="http://schemas.openxmlformats.org/officeDocument/2006/relationships/image"></Relationship><Relationship Id="rId3" Target="../media/image15.jpg" Type="http://schemas.openxmlformats.org/officeDocument/2006/relationships/image"></Relationship></Relationships>
</file>

<file path=ppt/slides/_rels/slide26.xml.rels><?xml version="1.0" standalone="yes" ?><Relationships xmlns="http://schemas.openxmlformats.org/package/2006/relationships"><Relationship Id="rId1" Target="../slideLayouts/slideLayout7.xml" Type="http://schemas.openxmlformats.org/officeDocument/2006/relationships/slideLayout"></Relationship></Relationships>
</file>

<file path=ppt/slides/_rels/slide27.xml.rels><?xml version="1.0" standalone="yes" ?><Relationships xmlns="http://schemas.openxmlformats.org/package/2006/relationships"><Relationship Id="rId1" Target="../slideLayouts/slideLayout7.xml" Type="http://schemas.openxmlformats.org/officeDocument/2006/relationships/slideLayout"></Relationship></Relationships>
</file>

<file path=ppt/slides/_rels/slide28.xml.rels><?xml version="1.0" standalone="yes" ?><Relationships xmlns="http://schemas.openxmlformats.org/package/2006/relationships"><Relationship Id="rId1" Target="../slideLayouts/slideLayout7.xml" Type="http://schemas.openxmlformats.org/officeDocument/2006/relationships/slideLayout"></Relationship></Relationships>
</file>

<file path=ppt/slides/_rels/slide29.xml.rels><?xml version="1.0" standalone="yes" ?><Relationships xmlns="http://schemas.openxmlformats.org/package/2006/relationships"><Relationship Id="rId1" Target="../slideLayouts/slideLayout7.xml" Type="http://schemas.openxmlformats.org/officeDocument/2006/relationships/slideLayout"></Relationship></Relationships>
</file>

<file path=ppt/slides/_rels/slide3.xml.rels><?xml version="1.0" standalone="yes" ?><Relationships xmlns="http://schemas.openxmlformats.org/package/2006/relationships"><Relationship Id="rId1" Target="../slideLayouts/slideLayout7.xml" Type="http://schemas.openxmlformats.org/officeDocument/2006/relationships/slideLayout"></Relationship></Relationships>
</file>

<file path=ppt/slides/_rels/slide30.xml.rels><?xml version="1.0" standalone="yes" ?><Relationships xmlns="http://schemas.openxmlformats.org/package/2006/relationships"><Relationship Id="rId1" Target="../slideLayouts/slideLayout7.xml" Type="http://schemas.openxmlformats.org/officeDocument/2006/relationships/slideLayout"></Relationship></Relationships>
</file>

<file path=ppt/slides/_rels/slide31.xml.rels><?xml version="1.0" standalone="yes" ?><Relationships xmlns="http://schemas.openxmlformats.org/package/2006/relationships"><Relationship Id="rId1" Target="../slideLayouts/slideLayout7.xml" Type="http://schemas.openxmlformats.org/officeDocument/2006/relationships/slideLayout"></Relationship></Relationships>
</file>

<file path=ppt/slides/_rels/slide32.xml.rels><?xml version="1.0" standalone="yes" ?><Relationships xmlns="http://schemas.openxmlformats.org/package/2006/relationships"><Relationship Id="rId1" Target="../slideLayouts/slideLayout7.xml" Type="http://schemas.openxmlformats.org/officeDocument/2006/relationships/slideLayout"></Relationship></Relationships>
</file>

<file path=ppt/slides/_rels/slide33.xml.rels><?xml version="1.0" standalone="yes" ?><Relationships xmlns="http://schemas.openxmlformats.org/package/2006/relationships"><Relationship Id="rId1" Target="../slideLayouts/slideLayout7.xml" Type="http://schemas.openxmlformats.org/officeDocument/2006/relationships/slideLayout"></Relationship></Relationships>
</file>

<file path=ppt/slides/_rels/slide34.xml.rels><?xml version="1.0" standalone="yes" ?><Relationships xmlns="http://schemas.openxmlformats.org/package/2006/relationships"><Relationship Id="rId1" Target="../slideLayouts/slideLayout7.xml" Type="http://schemas.openxmlformats.org/officeDocument/2006/relationships/slideLayout"></Relationship></Relationships>
</file>

<file path=ppt/slides/_rels/slide35.xml.rels><?xml version="1.0" standalone="yes" ?><Relationships xmlns="http://schemas.openxmlformats.org/package/2006/relationships"><Relationship Id="rId1" Target="../slideLayouts/slideLayout7.xml" Type="http://schemas.openxmlformats.org/officeDocument/2006/relationships/slideLayout"></Relationship></Relationships>
</file>

<file path=ppt/slides/_rels/slide36.xml.rels><?xml version="1.0" standalone="yes" ?><Relationships xmlns="http://schemas.openxmlformats.org/package/2006/relationships"><Relationship Id="rId1" Target="../slideLayouts/slideLayout7.xml" Type="http://schemas.openxmlformats.org/officeDocument/2006/relationships/slideLayout"></Relationship></Relationships>
</file>

<file path=ppt/slides/_rels/slide37.xml.rels><?xml version="1.0" standalone="yes" ?><Relationships xmlns="http://schemas.openxmlformats.org/package/2006/relationships"><Relationship Id="rId1" Target="../slideLayouts/slideLayout7.xml" Type="http://schemas.openxmlformats.org/officeDocument/2006/relationships/slideLayout"></Relationship></Relationships>
</file>

<file path=ppt/slides/_rels/slide38.xml.rels><?xml version="1.0" standalone="yes" ?><Relationships xmlns="http://schemas.openxmlformats.org/package/2006/relationships"><Relationship Id="rId1" Target="../slideLayouts/slideLayout7.xml" Type="http://schemas.openxmlformats.org/officeDocument/2006/relationships/slideLayout"></Relationship></Relationships>
</file>

<file path=ppt/slides/_rels/slide39.xml.rels><?xml version="1.0" standalone="yes" ?><Relationships xmlns="http://schemas.openxmlformats.org/package/2006/relationships"><Relationship Id="rId1" Target="../slideLayouts/slideLayout7.xml" Type="http://schemas.openxmlformats.org/officeDocument/2006/relationships/slideLayout"></Relationship></Relationships>
</file>

<file path=ppt/slides/_rels/slide4.xml.rels><?xml version="1.0" standalone="yes" ?><Relationships xmlns="http://schemas.openxmlformats.org/package/2006/relationships"><Relationship Id="rId1" Target="../slideLayouts/slideLayout7.xml" Type="http://schemas.openxmlformats.org/officeDocument/2006/relationships/slideLayout"></Relationship></Relationships>
</file>

<file path=ppt/slides/_rels/slide40.xml.rels><?xml version="1.0" standalone="yes" ?><Relationships xmlns="http://schemas.openxmlformats.org/package/2006/relationships"><Relationship Id="rId1" Target="../slideLayouts/slideLayout7.xml" Type="http://schemas.openxmlformats.org/officeDocument/2006/relationships/slideLayout"></Relationship></Relationships>
</file>

<file path=ppt/slides/_rels/slide41.xml.rels><?xml version="1.0" standalone="yes" ?><Relationships xmlns="http://schemas.openxmlformats.org/package/2006/relationships"><Relationship Id="rId1" Target="../slideLayouts/slideLayout7.xml" Type="http://schemas.openxmlformats.org/officeDocument/2006/relationships/slideLayout"></Relationship></Relationships>
</file>

<file path=ppt/slides/_rels/slide42.xml.rels><?xml version="1.0" standalone="yes" ?><Relationships xmlns="http://schemas.openxmlformats.org/package/2006/relationships"><Relationship Id="rId1" Target="../slideLayouts/slideLayout7.xml" Type="http://schemas.openxmlformats.org/officeDocument/2006/relationships/slideLayout"></Relationship><Relationship Id="rId2" Target="../media/image16.jpeg" Type="http://schemas.openxmlformats.org/officeDocument/2006/relationships/image"></Relationship></Relationships>
</file>

<file path=ppt/slides/_rels/slide43.xml.rels><?xml version="1.0" standalone="yes" ?><Relationships xmlns="http://schemas.openxmlformats.org/package/2006/relationships"><Relationship Id="rId1" Target="../slideLayouts/slideLayout7.xml" Type="http://schemas.openxmlformats.org/officeDocument/2006/relationships/slideLayout"></Relationship><Relationship Id="rId2" Target="../media/image17.jpeg" Type="http://schemas.openxmlformats.org/officeDocument/2006/relationships/image"></Relationship><Relationship Id="rId3" Target="../media/image18.jpeg" Type="http://schemas.openxmlformats.org/officeDocument/2006/relationships/image"></Relationship><Relationship Id="rId4" Target="../media/image19.jpeg" Type="http://schemas.openxmlformats.org/officeDocument/2006/relationships/image"></Relationship></Relationships>
</file>

<file path=ppt/slides/_rels/slide44.xml.rels><?xml version="1.0" standalone="yes" ?><Relationships xmlns="http://schemas.openxmlformats.org/package/2006/relationships"><Relationship Id="rId1" Target="../slideLayouts/slideLayout7.xml" Type="http://schemas.openxmlformats.org/officeDocument/2006/relationships/slideLayout"></Relationship></Relationships>
</file>

<file path=ppt/slides/_rels/slide45.xml.rels><?xml version="1.0" standalone="yes" ?><Relationships xmlns="http://schemas.openxmlformats.org/package/2006/relationships"><Relationship Id="rId1" Target="../slideLayouts/slideLayout7.xml" Type="http://schemas.openxmlformats.org/officeDocument/2006/relationships/slideLayout"></Relationship></Relationships>
</file>

<file path=ppt/slides/_rels/slide46.xml.rels><?xml version="1.0" standalone="yes" ?><Relationships xmlns="http://schemas.openxmlformats.org/package/2006/relationships"><Relationship Id="rId1" Target="../slideLayouts/slideLayout7.xml" Type="http://schemas.openxmlformats.org/officeDocument/2006/relationships/slideLayout"></Relationship><Relationship Id="rId2" Target="../media/image20.png" Type="http://schemas.openxmlformats.org/officeDocument/2006/relationships/image"></Relationship></Relationships>
</file>

<file path=ppt/slides/_rels/slide47.xml.rels><?xml version="1.0" standalone="yes" ?><Relationships xmlns="http://schemas.openxmlformats.org/package/2006/relationships"><Relationship Id="rId1" Target="../slideLayouts/slideLayout7.xml" Type="http://schemas.openxmlformats.org/officeDocument/2006/relationships/slideLayout"></Relationship><Relationship Id="rId2" Target="../media/image21.gif" Type="http://schemas.openxmlformats.org/officeDocument/2006/relationships/image"></Relationship><Relationship Id="rId3" Target="../media/image22.png" Type="http://schemas.openxmlformats.org/officeDocument/2006/relationships/image"></Relationship></Relationships>
</file>

<file path=ppt/slides/_rels/slide48.xml.rels><?xml version="1.0" standalone="yes" ?><Relationships xmlns="http://schemas.openxmlformats.org/package/2006/relationships"><Relationship Id="rId1" Target="../slideLayouts/slideLayout7.xml" Type="http://schemas.openxmlformats.org/officeDocument/2006/relationships/slideLayout"></Relationship></Relationships>
</file>

<file path=ppt/slides/_rels/slide49.xml.rels><?xml version="1.0" standalone="yes" ?><Relationships xmlns="http://schemas.openxmlformats.org/package/2006/relationships"><Relationship Id="rId1" Target="../slideLayouts/slideLayout7.xml" Type="http://schemas.openxmlformats.org/officeDocument/2006/relationships/slideLayout"></Relationship><Relationship Id="rId2" Target="../media/image23.jpeg" Type="http://schemas.openxmlformats.org/officeDocument/2006/relationships/image"></Relationship><Relationship Id="rId3" Target="../media/image24.jpeg" Type="http://schemas.openxmlformats.org/officeDocument/2006/relationships/image"></Relationship></Relationships>
</file>

<file path=ppt/slides/_rels/slide5.xml.rels><?xml version="1.0" standalone="yes" ?><Relationships xmlns="http://schemas.openxmlformats.org/package/2006/relationships"><Relationship Id="rId1" Target="../slideLayouts/slideLayout7.xml" Type="http://schemas.openxmlformats.org/officeDocument/2006/relationships/slideLayout"></Relationship></Relationships>
</file>

<file path=ppt/slides/_rels/slide50.xml.rels><?xml version="1.0" standalone="yes" ?><Relationships xmlns="http://schemas.openxmlformats.org/package/2006/relationships"><Relationship Id="rId1" Target="../slideLayouts/slideLayout7.xml" Type="http://schemas.openxmlformats.org/officeDocument/2006/relationships/slideLayout"></Relationship></Relationships>
</file>

<file path=ppt/slides/_rels/slide51.xml.rels><?xml version="1.0" standalone="yes" ?><Relationships xmlns="http://schemas.openxmlformats.org/package/2006/relationships"><Relationship Id="rId1" Target="../slideLayouts/slideLayout7.xml" Type="http://schemas.openxmlformats.org/officeDocument/2006/relationships/slideLayout"></Relationship></Relationships>
</file>

<file path=ppt/slides/_rels/slide52.xml.rels><?xml version="1.0" standalone="yes" ?><Relationships xmlns="http://schemas.openxmlformats.org/package/2006/relationships"><Relationship Id="rId1" Target="../slideLayouts/slideLayout7.xml" Type="http://schemas.openxmlformats.org/officeDocument/2006/relationships/slideLayout"></Relationship><Relationship Id="rId2" Target="../media/image25.jpeg" Type="http://schemas.openxmlformats.org/officeDocument/2006/relationships/image"></Relationship><Relationship Id="rId3" Target="../media/image26.png" Type="http://schemas.openxmlformats.org/officeDocument/2006/relationships/image"></Relationship></Relationships>
</file>

<file path=ppt/slides/_rels/slide53.xml.rels><?xml version="1.0" standalone="yes" ?><Relationships xmlns="http://schemas.openxmlformats.org/package/2006/relationships"><Relationship Id="rId1" Target="../slideLayouts/slideLayout7.xml" Type="http://schemas.openxmlformats.org/officeDocument/2006/relationships/slideLayout"></Relationship></Relationships>
</file>

<file path=ppt/slides/_rels/slide54.xml.rels><?xml version="1.0" standalone="yes" ?><Relationships xmlns="http://schemas.openxmlformats.org/package/2006/relationships"><Relationship Id="rId1" Target="../slideLayouts/slideLayout7.xml" Type="http://schemas.openxmlformats.org/officeDocument/2006/relationships/slideLayout"></Relationship></Relationships>
</file>

<file path=ppt/slides/_rels/slide55.xml.rels><?xml version="1.0" standalone="yes" ?><Relationships xmlns="http://schemas.openxmlformats.org/package/2006/relationships"><Relationship Id="rId1" Target="../slideLayouts/slideLayout7.xml" Type="http://schemas.openxmlformats.org/officeDocument/2006/relationships/slideLayout"></Relationship><Relationship Id="rId2" Target="../media/image27.jpeg" Type="http://schemas.openxmlformats.org/officeDocument/2006/relationships/image"></Relationship></Relationships>
</file>

<file path=ppt/slides/_rels/slide56.xml.rels><?xml version="1.0" standalone="yes" ?><Relationships xmlns="http://schemas.openxmlformats.org/package/2006/relationships"><Relationship Id="rId1" Target="../slideLayouts/slideLayout7.xml" Type="http://schemas.openxmlformats.org/officeDocument/2006/relationships/slideLayout"></Relationship></Relationships>
</file>

<file path=ppt/slides/_rels/slide57.xml.rels><?xml version="1.0" standalone="yes" ?><Relationships xmlns="http://schemas.openxmlformats.org/package/2006/relationships"><Relationship Id="rId1" Target="../slideLayouts/slideLayout7.xml" Type="http://schemas.openxmlformats.org/officeDocument/2006/relationships/slideLayout"></Relationship></Relationships>
</file>

<file path=ppt/slides/_rels/slide58.xml.rels><?xml version="1.0" standalone="yes" ?><Relationships xmlns="http://schemas.openxmlformats.org/package/2006/relationships"><Relationship Id="rId1" Target="../slideLayouts/slideLayout7.xml" Type="http://schemas.openxmlformats.org/officeDocument/2006/relationships/slideLayout"></Relationship></Relationships>
</file>

<file path=ppt/slides/_rels/slide59.xml.rels><?xml version="1.0" standalone="yes" ?><Relationships xmlns="http://schemas.openxmlformats.org/package/2006/relationships"><Relationship Id="rId1" Target="../slideLayouts/slideLayout7.xml" Type="http://schemas.openxmlformats.org/officeDocument/2006/relationships/slideLayout"></Relationship></Relationships>
</file>

<file path=ppt/slides/_rels/slide6.xml.rels><?xml version="1.0" standalone="yes" ?><Relationships xmlns="http://schemas.openxmlformats.org/package/2006/relationships"><Relationship Id="rId1" Target="../slideLayouts/slideLayout7.xml" Type="http://schemas.openxmlformats.org/officeDocument/2006/relationships/slideLayout"></Relationship><Relationship Id="rId2" Target="../media/image3.jpeg" Type="http://schemas.openxmlformats.org/officeDocument/2006/relationships/image"></Relationship><Relationship Id="rId3" Target="../media/image4.JPG" Type="http://schemas.openxmlformats.org/officeDocument/2006/relationships/image"></Relationship><Relationship Id="rId4" Target="../media/image5.JPG" Type="http://schemas.openxmlformats.org/officeDocument/2006/relationships/image"></Relationship></Relationships>
</file>

<file path=ppt/slides/_rels/slide60.xml.rels><?xml version="1.0" standalone="yes" ?><Relationships xmlns="http://schemas.openxmlformats.org/package/2006/relationships"><Relationship Id="rId1" Target="../slideLayouts/slideLayout7.xml" Type="http://schemas.openxmlformats.org/officeDocument/2006/relationships/slideLayout"></Relationship></Relationships>
</file>

<file path=ppt/slides/_rels/slide61.xml.rels><?xml version="1.0" standalone="yes" ?><Relationships xmlns="http://schemas.openxmlformats.org/package/2006/relationships"><Relationship Id="rId1" Target="../slideLayouts/slideLayout7.xml" Type="http://schemas.openxmlformats.org/officeDocument/2006/relationships/slideLayout"></Relationship><Relationship Id="rId2" Target="../media/image28.jpeg" Type="http://schemas.openxmlformats.org/officeDocument/2006/relationships/image"></Relationship><Relationship Id="rId3" Target="../media/image29.jpeg" Type="http://schemas.openxmlformats.org/officeDocument/2006/relationships/image"></Relationship><Relationship Id="rId4" Target="../media/image30.jpeg" Type="http://schemas.openxmlformats.org/officeDocument/2006/relationships/image"></Relationship></Relationships>
</file>

<file path=ppt/slides/_rels/slide62.xml.rels><?xml version="1.0" standalone="yes" ?><Relationships xmlns="http://schemas.openxmlformats.org/package/2006/relationships"><Relationship Id="rId1" Target="../slideLayouts/slideLayout7.xml" Type="http://schemas.openxmlformats.org/officeDocument/2006/relationships/slideLayout"></Relationship><Relationship Id="rId2" Target="../media/image31.jpeg" Type="http://schemas.openxmlformats.org/officeDocument/2006/relationships/image"></Relationship></Relationships>
</file>

<file path=ppt/slides/_rels/slide63.xml.rels><?xml version="1.0" standalone="yes" ?><Relationships xmlns="http://schemas.openxmlformats.org/package/2006/relationships"><Relationship Id="rId1" Target="../slideLayouts/slideLayout7.xml" Type="http://schemas.openxmlformats.org/officeDocument/2006/relationships/slideLayout"></Relationship></Relationships>
</file>

<file path=ppt/slides/_rels/slide64.xml.rels><?xml version="1.0" standalone="yes" ?><Relationships xmlns="http://schemas.openxmlformats.org/package/2006/relationships"><Relationship Id="rId1" Target="../slideLayouts/slideLayout7.xml" Type="http://schemas.openxmlformats.org/officeDocument/2006/relationships/slideLayout"></Relationship></Relationships>
</file>

<file path=ppt/slides/_rels/slide65.xml.rels><?xml version="1.0" standalone="yes" ?><Relationships xmlns="http://schemas.openxmlformats.org/package/2006/relationships"><Relationship Id="rId1" Target="../slideLayouts/slideLayout7.xml" Type="http://schemas.openxmlformats.org/officeDocument/2006/relationships/slideLayout"></Relationship><Relationship Id="rId2" Target="../media/image32.png" Type="http://schemas.openxmlformats.org/officeDocument/2006/relationships/image"></Relationship><Relationship Id="rId3" Target="../media/image33.png" Type="http://schemas.openxmlformats.org/officeDocument/2006/relationships/image"></Relationship><Relationship Id="rId4" Target="../media/image34.png" Type="http://schemas.openxmlformats.org/officeDocument/2006/relationships/image"></Relationship><Relationship Id="rId5" Target="../media/image35.png" Type="http://schemas.openxmlformats.org/officeDocument/2006/relationships/image"></Relationship></Relationships>
</file>

<file path=ppt/slides/_rels/slide66.xml.rels><?xml version="1.0" standalone="yes" ?><Relationships xmlns="http://schemas.openxmlformats.org/package/2006/relationships"><Relationship Id="rId1" Target="../slideLayouts/slideLayout7.xml" Type="http://schemas.openxmlformats.org/officeDocument/2006/relationships/slideLayout"></Relationship></Relationships>
</file>

<file path=ppt/slides/_rels/slide67.xml.rels><?xml version="1.0" standalone="yes" ?><Relationships xmlns="http://schemas.openxmlformats.org/package/2006/relationships"><Relationship Id="rId1" Target="../slideLayouts/slideLayout7.xml" Type="http://schemas.openxmlformats.org/officeDocument/2006/relationships/slideLayout"></Relationship></Relationships>
</file>

<file path=ppt/slides/_rels/slide68.xml.rels><?xml version="1.0" standalone="yes" ?><Relationships xmlns="http://schemas.openxmlformats.org/package/2006/relationships"><Relationship Id="rId1" Target="../slideLayouts/slideLayout7.xml" Type="http://schemas.openxmlformats.org/officeDocument/2006/relationships/slideLayout"></Relationship></Relationships>
</file>

<file path=ppt/slides/_rels/slide69.xml.rels><?xml version="1.0" standalone="yes" ?><Relationships xmlns="http://schemas.openxmlformats.org/package/2006/relationships"><Relationship Id="rId1" Target="../slideLayouts/slideLayout7.xml" Type="http://schemas.openxmlformats.org/officeDocument/2006/relationships/slideLayout"></Relationship></Relationships>
</file>

<file path=ppt/slides/_rels/slide7.xml.rels><?xml version="1.0" standalone="yes" ?><Relationships xmlns="http://schemas.openxmlformats.org/package/2006/relationships"><Relationship Id="rId1" Target="../slideLayouts/slideLayout7.xml" Type="http://schemas.openxmlformats.org/officeDocument/2006/relationships/slideLayout"></Relationship><Relationship Id="rId2" Target="../media/image6.png" Type="http://schemas.openxmlformats.org/officeDocument/2006/relationships/image"></Relationship></Relationships>
</file>

<file path=ppt/slides/_rels/slide70.xml.rels><?xml version="1.0" standalone="yes" ?><Relationships xmlns="http://schemas.openxmlformats.org/package/2006/relationships"><Relationship Id="rId1" Target="../slideLayouts/slideLayout7.xml" Type="http://schemas.openxmlformats.org/officeDocument/2006/relationships/slideLayout"></Relationship></Relationships>
</file>

<file path=ppt/slides/_rels/slide71.xml.rels><?xml version="1.0" standalone="yes" ?><Relationships xmlns="http://schemas.openxmlformats.org/package/2006/relationships"><Relationship Id="rId1" Target="../slideLayouts/slideLayout7.xml" Type="http://schemas.openxmlformats.org/officeDocument/2006/relationships/slideLayout"></Relationship></Relationships>
</file>

<file path=ppt/slides/_rels/slide72.xml.rels><?xml version="1.0" standalone="yes" ?><Relationships xmlns="http://schemas.openxmlformats.org/package/2006/relationships"><Relationship Id="rId1" Target="../slideLayouts/slideLayout7.xml" Type="http://schemas.openxmlformats.org/officeDocument/2006/relationships/slideLayout"></Relationship></Relationships>
</file>

<file path=ppt/slides/_rels/slide73.xml.rels><?xml version="1.0" standalone="yes" ?><Relationships xmlns="http://schemas.openxmlformats.org/package/2006/relationships"><Relationship Id="rId1" Target="../slideLayouts/slideLayout7.xml" Type="http://schemas.openxmlformats.org/officeDocument/2006/relationships/slideLayout"></Relationship></Relationships>
</file>

<file path=ppt/slides/_rels/slide74.xml.rels><?xml version="1.0" standalone="yes" ?><Relationships xmlns="http://schemas.openxmlformats.org/package/2006/relationships"><Relationship Id="rId1" Target="../slideLayouts/slideLayout7.xml" Type="http://schemas.openxmlformats.org/officeDocument/2006/relationships/slideLayout"></Relationship></Relationships>
</file>

<file path=ppt/slides/_rels/slide75.xml.rels><?xml version="1.0" standalone="yes" ?><Relationships xmlns="http://schemas.openxmlformats.org/package/2006/relationships"><Relationship Id="rId1" Target="../slideLayouts/slideLayout7.xml" Type="http://schemas.openxmlformats.org/officeDocument/2006/relationships/slideLayout"></Relationship></Relationships>
</file>

<file path=ppt/slides/_rels/slide76.xml.rels><?xml version="1.0" standalone="yes" ?><Relationships xmlns="http://schemas.openxmlformats.org/package/2006/relationships"><Relationship Id="rId1" Target="../slideLayouts/slideLayout7.xml" Type="http://schemas.openxmlformats.org/officeDocument/2006/relationships/slideLayout"></Relationship></Relationships>
</file>

<file path=ppt/slides/_rels/slide77.xml.rels><?xml version="1.0" standalone="yes" ?><Relationships xmlns="http://schemas.openxmlformats.org/package/2006/relationships"><Relationship Id="rId1" Target="../slideLayouts/slideLayout7.xml" Type="http://schemas.openxmlformats.org/officeDocument/2006/relationships/slideLayout"></Relationship></Relationships>
</file>

<file path=ppt/slides/_rels/slide78.xml.rels><?xml version="1.0" standalone="yes" ?><Relationships xmlns="http://schemas.openxmlformats.org/package/2006/relationships"><Relationship Id="rId1" Target="../slideLayouts/slideLayout7.xml" Type="http://schemas.openxmlformats.org/officeDocument/2006/relationships/slideLayout"></Relationship><Relationship Id="rId2" Target="../notesSlides/notesSlide1.xml" Type="http://schemas.openxmlformats.org/officeDocument/2006/relationships/notesSlide"></Relationship></Relationships>
</file>

<file path=ppt/slides/_rels/slide79.xml.rels><?xml version="1.0" standalone="yes" ?><Relationships xmlns="http://schemas.openxmlformats.org/package/2006/relationships"><Relationship Id="rId1" Target="../slideLayouts/slideLayout7.xml" Type="http://schemas.openxmlformats.org/officeDocument/2006/relationships/slideLayout"></Relationship></Relationships>
</file>

<file path=ppt/slides/_rels/slide8.xml.rels><?xml version="1.0" standalone="yes" ?><Relationships xmlns="http://schemas.openxmlformats.org/package/2006/relationships"><Relationship Id="rId1" Target="../slideLayouts/slideLayout7.xml" Type="http://schemas.openxmlformats.org/officeDocument/2006/relationships/slideLayout"></Relationship></Relationships>
</file>

<file path=ppt/slides/_rels/slide80.xml.rels><?xml version="1.0" standalone="yes" ?><Relationships xmlns="http://schemas.openxmlformats.org/package/2006/relationships"><Relationship Id="rId1" Target="../slideLayouts/slideLayout7.xml" Type="http://schemas.openxmlformats.org/officeDocument/2006/relationships/slideLayout"></Relationship></Relationships>
</file>

<file path=ppt/slides/_rels/slide81.xml.rels><?xml version="1.0" standalone="yes" ?><Relationships xmlns="http://schemas.openxmlformats.org/package/2006/relationships"><Relationship Id="rId1" Target="../slideLayouts/slideLayout7.xml" Type="http://schemas.openxmlformats.org/officeDocument/2006/relationships/slideLayout"></Relationship></Relationships>
</file>

<file path=ppt/slides/_rels/slide82.xml.rels><?xml version="1.0" standalone="yes" ?><Relationships xmlns="http://schemas.openxmlformats.org/package/2006/relationships"><Relationship Id="rId1" Target="../slideLayouts/slideLayout7.xml" Type="http://schemas.openxmlformats.org/officeDocument/2006/relationships/slideLayout"></Relationship><Relationship Id="rId2" Target="../media/image36.jpeg" Type="http://schemas.openxmlformats.org/officeDocument/2006/relationships/image"></Relationship></Relationships>
</file>

<file path=ppt/slides/_rels/slide9.xml.rels><?xml version="1.0" standalone="yes" ?><Relationships xmlns="http://schemas.openxmlformats.org/package/2006/relationships"><Relationship Id="rId1" Target="../slideLayouts/slideLayout7.xml" Type="http://schemas.openxmlformats.org/officeDocument/2006/relationships/slideLayout"></Relationship></Relationships>
</file>

<file path=ppt/slides/slide1.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Rectangle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gray">
          <a:xfrm>
            <a:off x="0" y="-609600"/>
            <a:ext cx="9112250" cy="1143000"/>
          </a:xfrm>
          <a:prstGeom prst="rect">
            <a:avLst/>
          </a:prstGeom>
          <a:gradFill flip="none" rotWithShape="1">
            <a:gsLst>
              <a:gs pos="0">
                <a:srgbClr val="000000"/>
              </a:gs>
              <a:gs pos="39999">
                <a:srgbClr val="0A128C"/>
              </a:gs>
              <a:gs pos="70000">
                <a:srgbClr val="181CC7"/>
              </a:gs>
              <a:gs pos="88000">
                <a:srgbClr val="7005D4"/>
              </a:gs>
              <a:gs pos="100000">
                <a:srgbClr val="8C3D91"/>
              </a:gs>
            </a:gsLst>
            <a:lin ang="5400000" scaled="0"/>
            <a:tileRect/>
          </a:gradFill>
          <a:ln w="9525">
            <a:noFill/>
            <a:miter lim="800000"/>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ctr"/>
          <a:lstStyle/>
          <a:p>
            <a:pPr algn="ctr">
              <a:defRPr>
                <a:uFillTx/>
              </a:defRPr>
            </a:pPr>
            <a:r>
              <a:rPr dirty="0" kern="0" lang="en-US" sz="4400">
                <a:solidFill>
                  <a:schemeClr val="bg1"/>
                </a:solidFill>
                <a:uFillTx/>
                <a:latin typeface="+mj-lt"/>
                <a:ea typeface="+mj-ea"/>
                <a:cs typeface="+mj-cs"/>
              </a:rPr>
              <a:t/>
            </a:r>
            <a:br>
              <a:rPr dirty="0" kern="0" lang="en-US" sz="4400">
                <a:solidFill>
                  <a:schemeClr val="bg1"/>
                </a:solidFill>
                <a:uFillTx/>
                <a:latin typeface="+mj-lt"/>
                <a:ea typeface="+mj-ea"/>
                <a:cs typeface="+mj-cs"/>
              </a:rPr>
            </a:br>
            <a:endParaRPr b="1" dirty="0" kern="0" lang="en-US" sz="4400">
              <a:solidFill>
                <a:schemeClr val="bg1"/>
              </a:solidFill>
              <a:uFillTx/>
              <a:latin typeface="+mj-lt"/>
              <a:ea typeface="+mj-ea"/>
              <a:cs typeface="+mj-cs"/>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 name="Rectangle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gray">
          <a:xfrm>
            <a:off x="0" y="1219200"/>
            <a:ext cx="9112250" cy="250837"/>
          </a:xfrm>
          <a:prstGeom prst="rect">
            <a:avLst/>
          </a:prstGeom>
          <a:gradFill flip="none" rotWithShape="1">
            <a:gsLst>
              <a:gs pos="0">
                <a:srgbClr val="000082">
                  <a:alpha val="39000"/>
                </a:srgbClr>
              </a:gs>
              <a:gs pos="30000">
                <a:srgbClr val="66008F"/>
              </a:gs>
              <a:gs pos="64999">
                <a:srgbClr val="BA0066"/>
              </a:gs>
              <a:gs pos="89999">
                <a:srgbClr val="FF0000"/>
              </a:gs>
              <a:gs pos="100000">
                <a:srgbClr val="FF8200"/>
              </a:gs>
            </a:gsLst>
            <a:lin ang="16200000" scaled="0"/>
            <a:tileRect/>
          </a:gradFill>
          <a:ln w="9525">
            <a:noFill/>
            <a:miter lim="800000"/>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ctr"/>
          <a:lstStyle/>
          <a:p>
            <a:pPr algn="ctr">
              <a:defRPr>
                <a:uFillTx/>
              </a:defRPr>
            </a:pPr>
            <a:r>
              <a:rPr dirty="0" kern="0" lang="en-US" sz="4400">
                <a:solidFill>
                  <a:schemeClr val="bg1"/>
                </a:solidFill>
                <a:uFillTx/>
                <a:latin typeface="+mj-lt"/>
                <a:ea typeface="+mj-ea"/>
                <a:cs typeface="+mj-cs"/>
              </a:rPr>
              <a:t/>
            </a:r>
            <a:br>
              <a:rPr dirty="0" kern="0" lang="en-US" sz="4400">
                <a:solidFill>
                  <a:schemeClr val="bg1"/>
                </a:solidFill>
                <a:uFillTx/>
                <a:latin typeface="+mj-lt"/>
                <a:ea typeface="+mj-ea"/>
                <a:cs typeface="+mj-cs"/>
              </a:rPr>
            </a:br>
            <a:endParaRPr b="1" dirty="0" kern="0" lang="en-US" sz="4400">
              <a:solidFill>
                <a:schemeClr val="bg1"/>
              </a:solidFill>
              <a:uFillTx/>
              <a:latin typeface="+mj-lt"/>
              <a:ea typeface="+mj-ea"/>
              <a:cs typeface="+mj-cs"/>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Rectangle 3"/>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0" y="0"/>
            <a:ext cx="9144000" cy="1219200"/>
          </a:xfrm>
          <a:prstGeom prst="rect">
            <a:avLst/>
          </a:prstGeom>
          <a:solidFill>
            <a:schemeClr val="tx1"/>
          </a:solidFill>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2">
            <a:schemeClr val="accent1">
              <a:shade val="50000"/>
            </a:schemeClr>
          </a:lnRef>
          <a:fillRef idx="1">
            <a:schemeClr val="accent1"/>
          </a:fillRef>
          <a:effectRef idx="0">
            <a:schemeClr val="accent1"/>
          </a:effectRef>
          <a:fontRef idx="minor">
            <a:schemeClr val="lt1"/>
          </a:fontRef>
        </p:style>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ctr"/>
          <a:lstStyle/>
          <a:p>
            <a:pPr algn="ctr" eaLnBrk="1" hangingPunct="1">
              <a:defRPr>
                <a:uFillTx/>
              </a:defRPr>
            </a:pPr>
            <a:endParaRPr dirty="0" lang="en-US">
              <a:uFillTx/>
            </a:endParaRPr>
          </a:p>
        </p:txBody>
      </p:sp>
      <p:pic>
        <p:nvPic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descr="161939_125292960909946_809416865_n.jpg" id="15366" name="Picture 4"/>
          <p:cNvPic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picLocks noChangeAspect="1"/>
          </p:cNvPicPr>
          <p:nvPr/>
        </p:nvPicPr>
        <p:blipFill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lip r:embed="rId2"/>
          <a:srcRect/>
          <a:stretch>
            <a:fillRect/>
          </a:stretch>
        </p:blipFill>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381000" y="0"/>
            <a:ext cx="1143000" cy="1143000"/>
          </a:xfrm>
          <a:prstGeom prst="rect">
            <a:avLst/>
          </a:prstGeom>
          <a:noFill/>
          <a:ln>
            <a:noFill/>
          </a:ln>
        </p:spPr>
      </p:pic>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6" name="Tit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0" y="2439988"/>
            <a:ext cx="9144000" cy="838200"/>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pPr algn="ctr" eaLnBrk="1" hangingPunct="1">
              <a:defRPr>
                <a:uFillTx/>
              </a:defRPr>
            </a:pPr>
            <a:r>
              <a:rPr b="1" dirty="0" lang="en-AU" sz="4400">
                <a:solidFill>
                  <a:srgbClr val="FF0000"/>
                </a:solidFill>
                <a:effectLst>
                  <a:outerShdw algn="tl" blurRad="38100" dir="2700000" dist="38100">
                    <a:srgbClr val="000000">
                      <a:alpha val="43137"/>
                    </a:srgbClr>
                  </a:outerShdw>
                </a:effectLst>
                <a:uFillTx/>
                <a:latin charset="0" pitchFamily="18" typeface="Times New Roman"/>
                <a:cs charset="0" pitchFamily="18" typeface="Times New Roman"/>
              </a:rPr>
              <a:t>SỎI ĐƯỜNG MẬT CHÍNH</a:t>
            </a:r>
            <a:endParaRPr b="1" dirty="0" lang="en-US" sz="4400">
              <a:solidFill>
                <a:srgbClr val="FF0000"/>
              </a:solidFill>
              <a:effectLst>
                <a:outerShdw algn="tl" blurRad="38100" dir="2700000" dist="38100">
                  <a:srgbClr val="000000">
                    <a:alpha val="43137"/>
                  </a:srgbClr>
                </a:outerShdw>
              </a:effectLst>
              <a:uFillTx/>
              <a:latin charset="0" pitchFamily="18" typeface="Times New Roman"/>
              <a:cs charset="0" pitchFamily="18" typeface="Times New Roman"/>
            </a:endParaRPr>
          </a:p>
          <a:p>
            <a:pPr algn="ctr" eaLnBrk="1" fontAlgn="auto" hangingPunct="1">
              <a:spcAft>
                <a:spcPts val="0"/>
              </a:spcAft>
              <a:defRPr>
                <a:uFillTx/>
              </a:defRPr>
            </a:pPr>
            <a:endParaRPr dirty="0" lang="en-US" spc="-100" sz="4800">
              <a:solidFill>
                <a:srgbClr val="FF0000"/>
              </a:solidFill>
              <a:uFillTx/>
              <a:ea typeface="+mj-ea"/>
              <a:cs typeface="+mj-cs"/>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5368" name="TextBox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4841081" y="4005262"/>
            <a:ext cx="5562600" cy="2862322"/>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a:spcBef>
                <a:spcPts val="700"/>
              </a:spcBef>
              <a:buClr>
                <a:schemeClr val="tx2"/>
              </a:buClr>
              <a:buSzPct val="95000"/>
              <a:buFont charset="2" pitchFamily="2" typeface="Wingdings"/>
              <a:buChar char=""/>
              <a:defRPr sz="3000">
                <a:solidFill>
                  <a:schemeClr val="tx1"/>
                </a:solidFill>
                <a:uFillTx/>
                <a:latin charset="0" panose="020B0503020204020204" pitchFamily="34" typeface="Corbel"/>
              </a:defRPr>
            </a:lvl1pPr>
            <a:lvl2pPr indent="-285750" marL="742950">
              <a:spcBef>
                <a:spcPct val="20000"/>
              </a:spcBef>
              <a:buClr>
                <a:schemeClr val="accent2"/>
              </a:buClr>
              <a:buSzPct val="90000"/>
              <a:buFont charset="2" pitchFamily="2" typeface="Wingdings"/>
              <a:buChar char=""/>
              <a:defRPr sz="2600">
                <a:solidFill>
                  <a:schemeClr val="tx1"/>
                </a:solidFill>
                <a:uFillTx/>
                <a:latin charset="0" panose="020B0503020204020204" pitchFamily="34" typeface="Corbel"/>
              </a:defRPr>
            </a:lvl2pPr>
            <a:lvl3pPr indent="-228600" marL="1143000">
              <a:spcBef>
                <a:spcPct val="20000"/>
              </a:spcBef>
              <a:buClr>
                <a:schemeClr val="accent2"/>
              </a:buClr>
              <a:buFont charset="2" pitchFamily="2" typeface="Wingdings 2"/>
              <a:buChar char=""/>
              <a:defRPr sz="2400">
                <a:solidFill>
                  <a:schemeClr val="tx1"/>
                </a:solidFill>
                <a:uFillTx/>
                <a:latin charset="0" panose="020B0503020204020204" pitchFamily="34" typeface="Corbel"/>
              </a:defRPr>
            </a:lvl3pPr>
            <a:lvl4pPr indent="-228600" marL="1600200">
              <a:spcBef>
                <a:spcPct val="20000"/>
              </a:spcBef>
              <a:buClr>
                <a:srgbClr val="FEB80A"/>
              </a:buClr>
              <a:buFont charset="2" pitchFamily="2" typeface="Wingdings 3"/>
              <a:buChar char=""/>
              <a:defRPr sz="2200">
                <a:solidFill>
                  <a:schemeClr val="tx1"/>
                </a:solidFill>
                <a:uFillTx/>
                <a:latin charset="0" panose="020B0503020204020204" pitchFamily="34" typeface="Corbel"/>
              </a:defRPr>
            </a:lvl4pPr>
            <a:lvl5pPr indent="-228600" marL="2057400">
              <a:spcBef>
                <a:spcPct val="20000"/>
              </a:spcBef>
              <a:buClr>
                <a:srgbClr val="FEB80A"/>
              </a:buClr>
              <a:buFont charset="2" pitchFamily="2" typeface="Wingdings 2"/>
              <a:buChar char=""/>
              <a:defRPr sz="2000">
                <a:solidFill>
                  <a:schemeClr val="tx1"/>
                </a:solidFill>
                <a:uFillTx/>
                <a:latin charset="0" panose="020B0503020204020204" pitchFamily="34" typeface="Corbel"/>
              </a:defRPr>
            </a:lvl5pPr>
            <a:lvl6pPr eaLnBrk="0" fontAlgn="base" hangingPunct="0" indent="-228600" marL="2514600">
              <a:spcBef>
                <a:spcPct val="20000"/>
              </a:spcBef>
              <a:spcAft>
                <a:spcPct val="0"/>
              </a:spcAft>
              <a:buClr>
                <a:srgbClr val="FEB80A"/>
              </a:buClr>
              <a:buFont charset="2" pitchFamily="2" typeface="Wingdings 2"/>
              <a:buChar char=""/>
              <a:defRPr sz="2000">
                <a:solidFill>
                  <a:schemeClr val="tx1"/>
                </a:solidFill>
                <a:uFillTx/>
                <a:latin charset="0" panose="020B0503020204020204" pitchFamily="34" typeface="Corbel"/>
              </a:defRPr>
            </a:lvl6pPr>
            <a:lvl7pPr eaLnBrk="0" fontAlgn="base" hangingPunct="0" indent="-228600" marL="2971800">
              <a:spcBef>
                <a:spcPct val="20000"/>
              </a:spcBef>
              <a:spcAft>
                <a:spcPct val="0"/>
              </a:spcAft>
              <a:buClr>
                <a:srgbClr val="FEB80A"/>
              </a:buClr>
              <a:buFont charset="2" pitchFamily="2" typeface="Wingdings 2"/>
              <a:buChar char=""/>
              <a:defRPr sz="2000">
                <a:solidFill>
                  <a:schemeClr val="tx1"/>
                </a:solidFill>
                <a:uFillTx/>
                <a:latin charset="0" panose="020B0503020204020204" pitchFamily="34" typeface="Corbel"/>
              </a:defRPr>
            </a:lvl7pPr>
            <a:lvl8pPr eaLnBrk="0" fontAlgn="base" hangingPunct="0" indent="-228600" marL="3429000">
              <a:spcBef>
                <a:spcPct val="20000"/>
              </a:spcBef>
              <a:spcAft>
                <a:spcPct val="0"/>
              </a:spcAft>
              <a:buClr>
                <a:srgbClr val="FEB80A"/>
              </a:buClr>
              <a:buFont charset="2" pitchFamily="2" typeface="Wingdings 2"/>
              <a:buChar char=""/>
              <a:defRPr sz="2000">
                <a:solidFill>
                  <a:schemeClr val="tx1"/>
                </a:solidFill>
                <a:uFillTx/>
                <a:latin charset="0" panose="020B0503020204020204" pitchFamily="34" typeface="Corbel"/>
              </a:defRPr>
            </a:lvl8pPr>
            <a:lvl9pPr eaLnBrk="0" fontAlgn="base" hangingPunct="0" indent="-228600" marL="3886200">
              <a:spcBef>
                <a:spcPct val="20000"/>
              </a:spcBef>
              <a:spcAft>
                <a:spcPct val="0"/>
              </a:spcAft>
              <a:buClr>
                <a:srgbClr val="FEB80A"/>
              </a:buClr>
              <a:buFont charset="2" pitchFamily="2" typeface="Wingdings 2"/>
              <a:buChar char=""/>
              <a:defRPr sz="2000">
                <a:solidFill>
                  <a:schemeClr val="tx1"/>
                </a:solidFill>
                <a:uFillTx/>
                <a:latin charset="0" panose="020B0503020204020204" pitchFamily="34" typeface="Corbel"/>
              </a:defRPr>
            </a:lvl9pPr>
          </a:lstStyle>
          <a:p>
            <a:pPr algn="r" eaLnBrk="1" hangingPunct="1">
              <a:spcBef>
                <a:spcPct val="0"/>
              </a:spcBef>
              <a:buFontTx/>
              <a:buNone/>
            </a:pPr>
            <a:r>
              <a:rPr altLang="en-US" dirty="0" err="1" i="1" lang="en-US">
                <a:solidFill>
                  <a:srgbClr val="FFFF00"/>
                </a:solidFill>
                <a:uFillTx/>
                <a:latin charset="0" panose="02020603050405020304" pitchFamily="18" typeface="Times New Roman"/>
                <a:cs charset="0" panose="02020603050405020304" pitchFamily="18" typeface="Times New Roman"/>
              </a:rPr>
              <a:t>Giảng</a:t>
            </a:r>
            <a:r>
              <a:rPr altLang="en-US" dirty="0" i="1" lang="en-US">
                <a:solidFill>
                  <a:srgbClr val="FFFF00"/>
                </a:solidFill>
                <a:uFillTx/>
                <a:latin charset="0" panose="02020603050405020304" pitchFamily="18" typeface="Times New Roman"/>
                <a:cs charset="0" panose="02020603050405020304" pitchFamily="18" typeface="Times New Roman"/>
              </a:rPr>
              <a:t> </a:t>
            </a:r>
            <a:r>
              <a:rPr altLang="en-US" dirty="0" err="1" i="1" lang="en-US">
                <a:solidFill>
                  <a:srgbClr val="FFFF00"/>
                </a:solidFill>
                <a:uFillTx/>
                <a:latin charset="0" panose="02020603050405020304" pitchFamily="18" typeface="Times New Roman"/>
                <a:cs charset="0" panose="02020603050405020304" pitchFamily="18" typeface="Times New Roman"/>
              </a:rPr>
              <a:t>viên</a:t>
            </a:r>
            <a:r>
              <a:rPr altLang="en-US" dirty="0" i="1" lang="en-US">
                <a:solidFill>
                  <a:srgbClr val="FFFF00"/>
                </a:solidFill>
                <a:uFillTx/>
                <a:latin charset="0" panose="02020603050405020304" pitchFamily="18" typeface="Times New Roman"/>
                <a:cs charset="0" panose="02020603050405020304" pitchFamily="18" typeface="Times New Roman"/>
              </a:rPr>
              <a:t> </a:t>
            </a:r>
            <a:r>
              <a:rPr altLang="en-US" b="1" dirty="0" lang="en-US">
                <a:solidFill>
                  <a:srgbClr val="FFFF00"/>
                </a:solidFill>
                <a:uFillTx/>
                <a:latin charset="0" panose="02020603050405020304" pitchFamily="18" typeface="Times New Roman"/>
                <a:cs charset="0" panose="02020603050405020304" pitchFamily="18" typeface="Times New Roman"/>
              </a:rPr>
              <a:t>: </a:t>
            </a:r>
            <a:r>
              <a:rPr altLang="en-US" b="1" dirty="0" i="1" lang="en-US">
                <a:solidFill>
                  <a:srgbClr val="FFFF00"/>
                </a:solidFill>
                <a:uFillTx/>
                <a:latin charset="0" panose="02020603050405020304" pitchFamily="18" typeface="Times New Roman"/>
                <a:cs charset="0" panose="02020603050405020304" pitchFamily="18" typeface="Times New Roman"/>
              </a:rPr>
              <a:t>Lê Quan Anh </a:t>
            </a:r>
            <a:r>
              <a:rPr altLang="en-US" b="1" dirty="0" err="1" i="1" lang="en-US">
                <a:solidFill>
                  <a:srgbClr val="FFFF00"/>
                </a:solidFill>
                <a:uFillTx/>
                <a:latin charset="0" panose="02020603050405020304" pitchFamily="18" typeface="Times New Roman"/>
                <a:cs charset="0" panose="02020603050405020304" pitchFamily="18" typeface="Times New Roman"/>
              </a:rPr>
              <a:t>Tuấn</a:t>
            </a:r>
            <a:r>
              <a:rPr altLang="en-US" b="1" dirty="0" i="1" lang="en-US">
                <a:solidFill>
                  <a:srgbClr val="FFFF00"/>
                </a:solidFill>
                <a:uFillTx/>
                <a:latin charset="0" panose="02020603050405020304" pitchFamily="18" typeface="Times New Roman"/>
                <a:cs charset="0" panose="02020603050405020304" pitchFamily="18" typeface="Times New Roman"/>
              </a:rPr>
              <a:t>, </a:t>
            </a:r>
            <a:r>
              <a:rPr altLang="en-US" b="1" dirty="0" err="1" i="1" lang="en-US">
                <a:solidFill>
                  <a:srgbClr val="FFFF00"/>
                </a:solidFill>
                <a:uFillTx/>
                <a:latin charset="0" panose="02020603050405020304" pitchFamily="18" typeface="Times New Roman"/>
                <a:cs charset="0" panose="02020603050405020304" pitchFamily="18" typeface="Times New Roman"/>
              </a:rPr>
              <a:t>Vũ</a:t>
            </a:r>
            <a:r>
              <a:rPr altLang="en-US" b="1" dirty="0" i="1" lang="en-US">
                <a:solidFill>
                  <a:srgbClr val="FFFF00"/>
                </a:solidFill>
                <a:uFillTx/>
                <a:latin charset="0" panose="02020603050405020304" pitchFamily="18" typeface="Times New Roman"/>
                <a:cs charset="0" panose="02020603050405020304" pitchFamily="18" typeface="Times New Roman"/>
              </a:rPr>
              <a:t> Quang H</a:t>
            </a:r>
            <a:r>
              <a:rPr altLang="en-US" b="1" dirty="0" i="1" lang="vi-VN">
                <a:solidFill>
                  <a:srgbClr val="FFFF00"/>
                </a:solidFill>
                <a:uFillTx/>
                <a:latin charset="0" panose="02020603050405020304" pitchFamily="18" typeface="Times New Roman"/>
                <a:cs charset="0" panose="02020603050405020304" pitchFamily="18" typeface="Times New Roman"/>
              </a:rPr>
              <a:t>ư</a:t>
            </a:r>
            <a:r>
              <a:rPr altLang="en-US" b="1" dirty="0" i="1" lang="en-US">
                <a:solidFill>
                  <a:srgbClr val="FFFF00"/>
                </a:solidFill>
                <a:uFillTx/>
                <a:latin charset="0" panose="02020603050405020304" pitchFamily="18" typeface="Times New Roman"/>
                <a:cs charset="0" panose="02020603050405020304" pitchFamily="18" typeface="Times New Roman"/>
              </a:rPr>
              <a:t>ng, </a:t>
            </a:r>
          </a:p>
          <a:p>
            <a:pPr algn="r" eaLnBrk="1" hangingPunct="1">
              <a:spcBef>
                <a:spcPct val="0"/>
              </a:spcBef>
              <a:buFontTx/>
              <a:buNone/>
            </a:pPr>
            <a:r>
              <a:rPr altLang="en-US" b="1" dirty="0" err="1" i="1" lang="en-US">
                <a:solidFill>
                  <a:srgbClr val="FFFF00"/>
                </a:solidFill>
                <a:uFillTx/>
                <a:latin charset="0" panose="02020603050405020304" pitchFamily="18" typeface="Times New Roman"/>
                <a:cs charset="0" panose="02020603050405020304" pitchFamily="18" typeface="Times New Roman"/>
              </a:rPr>
              <a:t>Trần</a:t>
            </a:r>
            <a:r>
              <a:rPr altLang="en-US" b="1" dirty="0" i="1" lang="en-US">
                <a:solidFill>
                  <a:srgbClr val="FFFF00"/>
                </a:solidFill>
                <a:uFillTx/>
                <a:latin charset="0" panose="02020603050405020304" pitchFamily="18" typeface="Times New Roman"/>
                <a:cs charset="0" panose="02020603050405020304" pitchFamily="18" typeface="Times New Roman"/>
              </a:rPr>
              <a:t> </a:t>
            </a:r>
            <a:r>
              <a:rPr altLang="en-US" b="1" dirty="0" err="1" i="1" lang="en-US">
                <a:solidFill>
                  <a:srgbClr val="FFFF00"/>
                </a:solidFill>
                <a:uFillTx/>
                <a:latin charset="0" panose="02020603050405020304" pitchFamily="18" typeface="Times New Roman"/>
                <a:cs charset="0" panose="02020603050405020304" pitchFamily="18" typeface="Times New Roman"/>
              </a:rPr>
              <a:t>Hồ</a:t>
            </a:r>
            <a:endParaRPr altLang="en-US" b="1" dirty="0" i="1" lang="en-US">
              <a:solidFill>
                <a:srgbClr val="FFFF00"/>
              </a:solidFill>
              <a:uFillTx/>
              <a:latin charset="0" panose="02020603050405020304" pitchFamily="18" typeface="Times New Roman"/>
              <a:cs charset="0" panose="02020603050405020304" pitchFamily="18" typeface="Times New Roman"/>
            </a:endParaRPr>
          </a:p>
          <a:p>
            <a:pPr algn="r" eaLnBrk="1" hangingPunct="1">
              <a:spcBef>
                <a:spcPct val="0"/>
              </a:spcBef>
              <a:buFontTx/>
              <a:buNone/>
            </a:pPr>
            <a:r>
              <a:rPr altLang="en-US" b="1" dirty="0" err="1" i="1" lang="en-US">
                <a:uFillTx/>
                <a:latin charset="0" panose="02020603050405020304" pitchFamily="18" typeface="Times New Roman"/>
                <a:cs charset="0" panose="02020603050405020304" pitchFamily="18" typeface="Times New Roman"/>
              </a:rPr>
              <a:t>Đối</a:t>
            </a:r>
            <a:r>
              <a:rPr altLang="en-US" b="1" dirty="0" i="1" lang="en-US">
                <a:uFillTx/>
                <a:latin charset="0" panose="02020603050405020304" pitchFamily="18" typeface="Times New Roman"/>
                <a:cs charset="0" panose="02020603050405020304" pitchFamily="18" typeface="Times New Roman"/>
              </a:rPr>
              <a:t> </a:t>
            </a:r>
            <a:r>
              <a:rPr altLang="en-US" b="1" dirty="0" err="1" i="1" lang="en-US">
                <a:uFillTx/>
                <a:latin charset="0" panose="02020603050405020304" pitchFamily="18" typeface="Times New Roman"/>
                <a:cs charset="0" panose="02020603050405020304" pitchFamily="18" typeface="Times New Roman"/>
              </a:rPr>
              <a:t>tượng</a:t>
            </a:r>
            <a:r>
              <a:rPr altLang="en-US" b="1" dirty="0" i="1" lang="en-US">
                <a:uFillTx/>
                <a:latin charset="0" panose="02020603050405020304" pitchFamily="18" typeface="Times New Roman"/>
                <a:cs charset="0" panose="02020603050405020304" pitchFamily="18" typeface="Times New Roman"/>
              </a:rPr>
              <a:t>: </a:t>
            </a:r>
            <a:r>
              <a:rPr altLang="en-US" b="1" dirty="0" i="1" lang="en-US" smtClean="0">
                <a:uFillTx/>
                <a:latin charset="0" panose="02020603050405020304" pitchFamily="18" typeface="Times New Roman"/>
                <a:cs charset="0" panose="02020603050405020304" pitchFamily="18" typeface="Times New Roman"/>
              </a:rPr>
              <a:t>Y6</a:t>
            </a:r>
          </a:p>
          <a:p>
            <a:pPr algn="r" eaLnBrk="1" hangingPunct="1">
              <a:spcBef>
                <a:spcPct val="0"/>
              </a:spcBef>
              <a:buFontTx/>
              <a:buNone/>
            </a:pPr>
            <a:r>
              <a:rPr altLang="en-US" b="1" dirty="0" i="1" lang="en-US" smtClean="0">
                <a:uFillTx/>
                <a:latin charset="0" panose="02020603050405020304" pitchFamily="18" typeface="Times New Roman"/>
                <a:cs charset="0" panose="02020603050405020304" pitchFamily="18" typeface="Times New Roman"/>
              </a:rPr>
              <a:t>Sub by: Team </a:t>
            </a:r>
            <a:r>
              <a:rPr altLang="en-US" b="1" dirty="0" err="1" i="1" lang="en-US" smtClean="0">
                <a:uFillTx/>
                <a:latin charset="0" panose="02020603050405020304" pitchFamily="18" typeface="Times New Roman"/>
                <a:cs charset="0" panose="02020603050405020304" pitchFamily="18" typeface="Times New Roman"/>
              </a:rPr>
              <a:t>Đi</a:t>
            </a:r>
            <a:r>
              <a:rPr altLang="en-US" b="1" dirty="0" i="1" lang="en-US" smtClean="0">
                <a:uFillTx/>
                <a:latin charset="0" panose="02020603050405020304" pitchFamily="18" typeface="Times New Roman"/>
                <a:cs charset="0" panose="02020603050405020304" pitchFamily="18" typeface="Times New Roman"/>
              </a:rPr>
              <a:t> </a:t>
            </a:r>
            <a:r>
              <a:rPr altLang="en-US" b="1" dirty="0" err="1" i="1" lang="en-US" smtClean="0">
                <a:uFillTx/>
                <a:latin charset="0" panose="02020603050405020304" pitchFamily="18" typeface="Times New Roman"/>
                <a:cs charset="0" panose="02020603050405020304" pitchFamily="18" typeface="Times New Roman"/>
              </a:rPr>
              <a:t>Trễ</a:t>
            </a:r>
            <a:r>
              <a:rPr altLang="en-US" b="1" dirty="0" i="1" lang="en-US" smtClean="0">
                <a:uFillTx/>
                <a:latin charset="0" panose="02020603050405020304" pitchFamily="18" typeface="Times New Roman"/>
                <a:cs charset="0" panose="02020603050405020304" pitchFamily="18" typeface="Times New Roman"/>
              </a:rPr>
              <a:t> </a:t>
            </a:r>
          </a:p>
          <a:p>
            <a:pPr algn="r" eaLnBrk="1" hangingPunct="1">
              <a:spcBef>
                <a:spcPct val="0"/>
              </a:spcBef>
              <a:buFontTx/>
              <a:buNone/>
            </a:pPr>
            <a:r>
              <a:rPr altLang="en-US" b="1" dirty="0" i="1" lang="en-US" smtClean="0">
                <a:uFillTx/>
                <a:latin charset="0" panose="02020603050405020304" pitchFamily="18" typeface="Times New Roman"/>
                <a:cs charset="0" panose="02020603050405020304" pitchFamily="18" typeface="Times New Roman"/>
              </a:rPr>
              <a:t>Gia </a:t>
            </a:r>
            <a:r>
              <a:rPr altLang="en-US" b="1" dirty="0" err="1" i="1" lang="en-US" smtClean="0">
                <a:uFillTx/>
                <a:latin charset="0" panose="02020603050405020304" pitchFamily="18" typeface="Times New Roman"/>
                <a:cs charset="0" panose="02020603050405020304" pitchFamily="18" typeface="Times New Roman"/>
              </a:rPr>
              <a:t>Huy</a:t>
            </a:r>
            <a:r>
              <a:rPr altLang="en-US" b="1" dirty="0" i="1" lang="en-US" smtClean="0">
                <a:uFillTx/>
                <a:latin charset="0" panose="02020603050405020304" pitchFamily="18" typeface="Times New Roman"/>
                <a:cs charset="0" panose="02020603050405020304" pitchFamily="18" typeface="Times New Roman"/>
              </a:rPr>
              <a:t> - Y15B – </a:t>
            </a:r>
            <a:r>
              <a:rPr altLang="en-US" b="1" dirty="0" err="1" i="1" lang="en-US" smtClean="0">
                <a:uFillTx/>
                <a:latin charset="0" panose="02020603050405020304" pitchFamily="18" typeface="Times New Roman"/>
                <a:cs charset="0" panose="02020603050405020304" pitchFamily="18" typeface="Times New Roman"/>
              </a:rPr>
              <a:t>Tổ</a:t>
            </a:r>
            <a:r>
              <a:rPr altLang="en-US" b="1" dirty="0" i="1" lang="en-US" smtClean="0">
                <a:uFillTx/>
                <a:latin charset="0" panose="02020603050405020304" pitchFamily="18" typeface="Times New Roman"/>
                <a:cs charset="0" panose="02020603050405020304" pitchFamily="18" typeface="Times New Roman"/>
              </a:rPr>
              <a:t> 9</a:t>
            </a:r>
            <a:endParaRPr altLang="en-US" b="1" dirty="0" i="1" lang="en-US">
              <a:uFillTx/>
              <a:latin charset="0" panose="02020603050405020304" pitchFamily="18" typeface="Times New Roman"/>
              <a:cs charset="0" panose="02020603050405020304" pitchFamily="18" typeface="Times New Roman"/>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8" name="Rectangle 3"/>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1752600" y="304800"/>
            <a:ext cx="7391400" cy="533400"/>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pPr eaLnBrk="1" hangingPunct="1" indent="-342900" marL="411163">
              <a:spcBef>
                <a:spcPts val="700"/>
              </a:spcBef>
              <a:buClr>
                <a:schemeClr val="tx2"/>
              </a:buClr>
              <a:buSzPct val="95000"/>
              <a:defRPr>
                <a:uFillTx/>
              </a:defRPr>
            </a:pPr>
            <a:r>
              <a:rPr b="1" dirty="0" lang="en-US" sz="2800">
                <a:solidFill>
                  <a:srgbClr val="002060"/>
                </a:solidFill>
                <a:uFillTx/>
                <a:latin charset="0" pitchFamily="18" typeface="Times New Roman"/>
                <a:ea typeface="+mj-ea"/>
                <a:cs charset="0" pitchFamily="18" typeface="Times New Roman"/>
              </a:rPr>
              <a:t>   </a:t>
            </a:r>
            <a:r>
              <a:rPr b="1" dirty="0" err="1" lang="en-US" sz="2800">
                <a:solidFill>
                  <a:srgbClr val="002060"/>
                </a:solidFill>
                <a:uFillTx/>
                <a:latin charset="0" pitchFamily="18" typeface="Times New Roman"/>
                <a:ea typeface="+mj-ea"/>
                <a:cs charset="0" pitchFamily="18" typeface="Times New Roman"/>
              </a:rPr>
              <a:t>Đại</a:t>
            </a:r>
            <a:r>
              <a:rPr b="1" dirty="0" lang="en-US" sz="2800">
                <a:solidFill>
                  <a:srgbClr val="002060"/>
                </a:solidFill>
                <a:uFillTx/>
                <a:latin charset="0" pitchFamily="18" typeface="Times New Roman"/>
                <a:ea typeface="+mj-ea"/>
                <a:cs charset="0" pitchFamily="18" typeface="Times New Roman"/>
              </a:rPr>
              <a:t> </a:t>
            </a:r>
            <a:r>
              <a:rPr b="1" dirty="0" err="1" lang="en-US" sz="2800">
                <a:solidFill>
                  <a:srgbClr val="002060"/>
                </a:solidFill>
                <a:uFillTx/>
                <a:latin charset="0" pitchFamily="18" typeface="Times New Roman"/>
                <a:ea typeface="+mj-ea"/>
                <a:cs charset="0" pitchFamily="18" typeface="Times New Roman"/>
              </a:rPr>
              <a:t>Học</a:t>
            </a:r>
            <a:r>
              <a:rPr b="1" dirty="0" lang="en-US" sz="2800">
                <a:solidFill>
                  <a:srgbClr val="002060"/>
                </a:solidFill>
                <a:uFillTx/>
                <a:latin charset="0" pitchFamily="18" typeface="Times New Roman"/>
                <a:ea typeface="+mj-ea"/>
                <a:cs charset="0" pitchFamily="18" typeface="Times New Roman"/>
              </a:rPr>
              <a:t> Y </a:t>
            </a:r>
            <a:r>
              <a:rPr b="1" dirty="0" err="1" lang="en-US" sz="2800">
                <a:solidFill>
                  <a:srgbClr val="002060"/>
                </a:solidFill>
                <a:uFillTx/>
                <a:latin charset="0" pitchFamily="18" typeface="Times New Roman"/>
                <a:ea typeface="+mj-ea"/>
                <a:cs charset="0" pitchFamily="18" typeface="Times New Roman"/>
              </a:rPr>
              <a:t>Dược</a:t>
            </a:r>
            <a:r>
              <a:rPr b="1" dirty="0" lang="en-US" sz="2800">
                <a:solidFill>
                  <a:srgbClr val="002060"/>
                </a:solidFill>
                <a:uFillTx/>
                <a:latin charset="0" pitchFamily="18" typeface="Times New Roman"/>
                <a:ea typeface="+mj-ea"/>
                <a:cs charset="0" pitchFamily="18" typeface="Times New Roman"/>
              </a:rPr>
              <a:t> </a:t>
            </a:r>
            <a:r>
              <a:rPr b="1" dirty="0" err="1" lang="en-US" sz="2800">
                <a:solidFill>
                  <a:srgbClr val="002060"/>
                </a:solidFill>
                <a:uFillTx/>
                <a:latin charset="0" pitchFamily="18" typeface="Times New Roman"/>
                <a:ea typeface="+mj-ea"/>
                <a:cs charset="0" pitchFamily="18" typeface="Times New Roman"/>
              </a:rPr>
              <a:t>Thành</a:t>
            </a:r>
            <a:r>
              <a:rPr b="1" dirty="0" lang="en-US" sz="2800">
                <a:solidFill>
                  <a:srgbClr val="002060"/>
                </a:solidFill>
                <a:uFillTx/>
                <a:latin charset="0" pitchFamily="18" typeface="Times New Roman"/>
                <a:ea typeface="+mj-ea"/>
                <a:cs charset="0" pitchFamily="18" typeface="Times New Roman"/>
              </a:rPr>
              <a:t> P</a:t>
            </a:r>
            <a:r>
              <a:rPr b="1" lang="en-US" sz="2800">
                <a:solidFill>
                  <a:srgbClr val="002060"/>
                </a:solidFill>
                <a:uFillTx/>
                <a:latin charset="0" pitchFamily="18" typeface="Times New Roman"/>
                <a:ea typeface="+mj-ea"/>
                <a:cs charset="0" pitchFamily="18" typeface="Times New Roman"/>
              </a:rPr>
              <a:t>hố</a:t>
            </a:r>
            <a:r>
              <a:rPr b="1" dirty="0" lang="en-US" sz="2800">
                <a:solidFill>
                  <a:srgbClr val="002060"/>
                </a:solidFill>
                <a:uFillTx/>
                <a:latin charset="0" pitchFamily="18" typeface="Times New Roman"/>
                <a:ea typeface="+mj-ea"/>
                <a:cs charset="0" pitchFamily="18" typeface="Times New Roman"/>
              </a:rPr>
              <a:t> </a:t>
            </a:r>
            <a:r>
              <a:rPr b="1" dirty="0" err="1" lang="en-US" sz="2800">
                <a:solidFill>
                  <a:srgbClr val="002060"/>
                </a:solidFill>
                <a:uFillTx/>
                <a:latin charset="0" pitchFamily="18" typeface="Times New Roman"/>
                <a:ea typeface="+mj-ea"/>
                <a:cs charset="0" pitchFamily="18" typeface="Times New Roman"/>
              </a:rPr>
              <a:t>Hồ</a:t>
            </a:r>
            <a:r>
              <a:rPr b="1" dirty="0" lang="en-US" sz="2800">
                <a:solidFill>
                  <a:srgbClr val="002060"/>
                </a:solidFill>
                <a:uFillTx/>
                <a:latin charset="0" pitchFamily="18" typeface="Times New Roman"/>
                <a:ea typeface="+mj-ea"/>
                <a:cs charset="0" pitchFamily="18" typeface="Times New Roman"/>
              </a:rPr>
              <a:t> </a:t>
            </a:r>
            <a:r>
              <a:rPr b="1" dirty="0" err="1" lang="en-US" sz="2800">
                <a:solidFill>
                  <a:srgbClr val="002060"/>
                </a:solidFill>
                <a:uFillTx/>
                <a:latin charset="0" pitchFamily="18" typeface="Times New Roman"/>
                <a:ea typeface="+mj-ea"/>
                <a:cs charset="0" pitchFamily="18" typeface="Times New Roman"/>
              </a:rPr>
              <a:t>Chí</a:t>
            </a:r>
            <a:r>
              <a:rPr b="1" dirty="0" lang="en-US" sz="2800">
                <a:solidFill>
                  <a:srgbClr val="002060"/>
                </a:solidFill>
                <a:uFillTx/>
                <a:latin charset="0" pitchFamily="18" typeface="Times New Roman"/>
                <a:ea typeface="+mj-ea"/>
                <a:cs charset="0" pitchFamily="18" typeface="Times New Roman"/>
              </a:rPr>
              <a:t> Minh</a:t>
            </a: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10.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 name="Rectangle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609600" y="685800"/>
            <a:ext cx="7910512" cy="3970318"/>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p>
            <a:pPr algn="just" indent="-457200" marL="457200">
              <a:buFontTx/>
              <a:buChar char="-"/>
            </a:pPr>
            <a:r>
              <a:rPr dirty="0" lang="vi-VN" sz="2800">
                <a:uFillTx/>
                <a:latin charset="0" panose="02020603050405020304" pitchFamily="18" typeface="Times New Roman"/>
                <a:ea charset="0" panose="020F0502020204030204" pitchFamily="34" typeface="Calibri"/>
                <a:cs charset="0" panose="02020603050405020304" pitchFamily="18" typeface="Times New Roman"/>
              </a:rPr>
              <a:t>Đường mật tắc nghẽn cấp tính: tăng áp lực đột ngột gây cơn đau quặn mật</a:t>
            </a:r>
            <a:r>
              <a:rPr dirty="0" lang="vi-VN" smtClean="0" sz="2800">
                <a:uFillTx/>
                <a:latin charset="0" panose="02020603050405020304" pitchFamily="18" typeface="Times New Roman"/>
                <a:ea charset="0" panose="020F0502020204030204" pitchFamily="34" typeface="Calibri"/>
                <a:cs charset="0" panose="02020603050405020304" pitchFamily="18" typeface="Times New Roman"/>
              </a:rPr>
              <a:t>.</a:t>
            </a:r>
            <a:endParaRPr dirty="0" lang="vi-VN" sz="2800">
              <a:uFillTx/>
              <a:latin charset="0" panose="02020603050405020304" pitchFamily="18" typeface="Times New Roman"/>
              <a:cs charset="0" panose="02020603050405020304" pitchFamily="18" typeface="Times New Roman"/>
            </a:endParaRPr>
          </a:p>
          <a:p>
            <a:pPr algn="just" indent="-457200" marL="457200">
              <a:buFontTx/>
              <a:buChar char="-"/>
            </a:pPr>
            <a:r>
              <a:rPr dirty="0" lang="vi-VN" sz="2800">
                <a:uFillTx/>
                <a:latin charset="0" panose="02020603050405020304" pitchFamily="18" typeface="Times New Roman"/>
                <a:cs charset="0" panose="02020603050405020304" pitchFamily="18" typeface="Times New Roman"/>
              </a:rPr>
              <a:t>Đường mật tắc nghẽn mạn tính: tăng áp lực tăng từ từ, bệnh nhân chỉ đau nhẹ, đôi khi không đau. </a:t>
            </a:r>
          </a:p>
          <a:p>
            <a:pPr algn="just" indent="-457200" marL="457200">
              <a:buFontTx/>
              <a:buChar char="-"/>
            </a:pPr>
            <a:r>
              <a:rPr dirty="0" lang="vi-VN" sz="2800">
                <a:uFillTx/>
                <a:latin charset="0" panose="02020603050405020304" pitchFamily="18" typeface="Times New Roman"/>
                <a:cs charset="0" panose="02020603050405020304" pitchFamily="18" typeface="Times New Roman"/>
              </a:rPr>
              <a:t>Khám lâm sàng: ấn đau vùng trên rốn hoặc dưới sườn phải. Túi mật có thể căng to hoặc không. Định luật Courvoisier thường không đúng trong trường hợp sỏi OMC ở Việt Nam. </a:t>
            </a:r>
          </a:p>
          <a:p>
            <a:pPr algn="just" indent="-457200" marL="457200">
              <a:buFontTx/>
              <a:buChar char="-"/>
            </a:pPr>
            <a:endParaRPr dirty="0" sz="2800">
              <a:uFillTx/>
              <a:latin charset="0" panose="02020603050405020304" pitchFamily="18" typeface="Times New Roman"/>
              <a:cs charset="0" panose="02020603050405020304" pitchFamily="18" typeface="Times New Roman"/>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TextBox 3"/>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381000" y="152400"/>
            <a:ext cx="3886200" cy="522287"/>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a:defRPr>
                <a:solidFill>
                  <a:schemeClr val="tx1"/>
                </a:solidFill>
                <a:uFillTx/>
                <a:latin charset="0" panose="020B0604020202020204" pitchFamily="34" typeface="Arial"/>
                <a:cs charset="0" panose="020B0604020202020204" pitchFamily="34" typeface="Arial"/>
              </a:defRPr>
            </a:lvl1pPr>
            <a:lvl2pPr indent="-285750" marL="742950">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r>
              <a:rPr altLang="en-US" b="1" dirty="0" i="1" lang="vi-VN" sz="2800">
                <a:solidFill>
                  <a:srgbClr val="FFFF00"/>
                </a:solidFill>
                <a:uFillTx/>
                <a:latin charset="0" panose="02020603050405020304" pitchFamily="18" typeface="Times New Roman"/>
                <a:cs charset="0" panose="02020603050405020304" pitchFamily="18" typeface="Times New Roman"/>
              </a:rPr>
              <a:t>1/ Đau bụng</a:t>
            </a: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11.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Text Box 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167014" y="1219200"/>
            <a:ext cx="8658225" cy="3785652"/>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a:defRPr sz="2400">
                <a:solidFill>
                  <a:srgbClr val="CCFFFF"/>
                </a:solidFill>
                <a:uFillTx/>
                <a:latin charset="0" pitchFamily="2" typeface="VNI-Swiss-Condense"/>
              </a:defRPr>
            </a:lvl1pPr>
            <a:lvl2pPr indent="-285750" marL="742950">
              <a:defRPr sz="2400">
                <a:solidFill>
                  <a:srgbClr val="CCFFFF"/>
                </a:solidFill>
                <a:uFillTx/>
                <a:latin charset="0" pitchFamily="2" typeface="VNI-Swiss-Condense"/>
              </a:defRPr>
            </a:lvl2pPr>
            <a:lvl3pPr indent="-228600" marL="1143000">
              <a:defRPr sz="2400">
                <a:solidFill>
                  <a:srgbClr val="CCFFFF"/>
                </a:solidFill>
                <a:uFillTx/>
                <a:latin charset="0" pitchFamily="2" typeface="VNI-Swiss-Condense"/>
              </a:defRPr>
            </a:lvl3pPr>
            <a:lvl4pPr indent="-228600" marL="1600200">
              <a:defRPr sz="2400">
                <a:solidFill>
                  <a:srgbClr val="CCFFFF"/>
                </a:solidFill>
                <a:uFillTx/>
                <a:latin charset="0" pitchFamily="2" typeface="VNI-Swiss-Condense"/>
              </a:defRPr>
            </a:lvl4pPr>
            <a:lvl5pPr indent="-228600" marL="2057400">
              <a:defRPr sz="2400">
                <a:solidFill>
                  <a:srgbClr val="CCFFFF"/>
                </a:solidFill>
                <a:uFillTx/>
                <a:latin charset="0" pitchFamily="2" typeface="VNI-Swiss-Condense"/>
              </a:defRPr>
            </a:lvl5pPr>
            <a:lvl6pPr eaLnBrk="0" fontAlgn="base" hangingPunct="0" indent="-228600" marL="2514600">
              <a:spcBef>
                <a:spcPct val="0"/>
              </a:spcBef>
              <a:spcAft>
                <a:spcPct val="0"/>
              </a:spcAft>
              <a:defRPr sz="2400">
                <a:solidFill>
                  <a:srgbClr val="CCFFFF"/>
                </a:solidFill>
                <a:uFillTx/>
                <a:latin charset="0" pitchFamily="2" typeface="VNI-Swiss-Condense"/>
              </a:defRPr>
            </a:lvl6pPr>
            <a:lvl7pPr eaLnBrk="0" fontAlgn="base" hangingPunct="0" indent="-228600" marL="2971800">
              <a:spcBef>
                <a:spcPct val="0"/>
              </a:spcBef>
              <a:spcAft>
                <a:spcPct val="0"/>
              </a:spcAft>
              <a:defRPr sz="2400">
                <a:solidFill>
                  <a:srgbClr val="CCFFFF"/>
                </a:solidFill>
                <a:uFillTx/>
                <a:latin charset="0" pitchFamily="2" typeface="VNI-Swiss-Condense"/>
              </a:defRPr>
            </a:lvl7pPr>
            <a:lvl8pPr eaLnBrk="0" fontAlgn="base" hangingPunct="0" indent="-228600" marL="3429000">
              <a:spcBef>
                <a:spcPct val="0"/>
              </a:spcBef>
              <a:spcAft>
                <a:spcPct val="0"/>
              </a:spcAft>
              <a:defRPr sz="2400">
                <a:solidFill>
                  <a:srgbClr val="CCFFFF"/>
                </a:solidFill>
                <a:uFillTx/>
                <a:latin charset="0" pitchFamily="2" typeface="VNI-Swiss-Condense"/>
              </a:defRPr>
            </a:lvl8pPr>
            <a:lvl9pPr eaLnBrk="0" fontAlgn="base" hangingPunct="0" indent="-228600" marL="3886200">
              <a:spcBef>
                <a:spcPct val="0"/>
              </a:spcBef>
              <a:spcAft>
                <a:spcPct val="0"/>
              </a:spcAft>
              <a:defRPr sz="2400">
                <a:solidFill>
                  <a:srgbClr val="CCFFFF"/>
                </a:solidFill>
                <a:uFillTx/>
                <a:latin charset="0" pitchFamily="2" typeface="VNI-Swiss-Condense"/>
              </a:defRPr>
            </a:lvl9pPr>
          </a:lstStyle>
          <a:p>
            <a:pPr algn="just" eaLnBrk="1" hangingPunct="1">
              <a:spcBef>
                <a:spcPct val="50000"/>
              </a:spcBef>
              <a:defRPr>
                <a:uFillTx/>
              </a:defRPr>
            </a:pPr>
            <a:r>
              <a:rPr dirty="0" lang="en-US" smtClean="0" sz="2000">
                <a:solidFill>
                  <a:srgbClr val="FFFF00"/>
                </a:solidFill>
                <a:uFillTx/>
                <a:latin charset="0" pitchFamily="18" typeface="Times New Roman"/>
                <a:cs charset="0" pitchFamily="18" typeface="Times New Roman"/>
              </a:rPr>
              <a:t>“</a:t>
            </a:r>
            <a:r>
              <a:rPr dirty="0" err="1" lang="en-US" smtClean="0" sz="2000">
                <a:solidFill>
                  <a:srgbClr val="FFFF00"/>
                </a:solidFill>
                <a:uFillTx/>
                <a:latin charset="0" pitchFamily="18" typeface="Times New Roman"/>
                <a:cs charset="0" pitchFamily="18" typeface="Times New Roman"/>
              </a:rPr>
              <a:t>Định</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luật</a:t>
            </a:r>
            <a:r>
              <a:rPr dirty="0" lang="en-US" smtClean="0" sz="2000">
                <a:solidFill>
                  <a:srgbClr val="FFFF00"/>
                </a:solidFill>
                <a:uFillTx/>
                <a:latin charset="0" pitchFamily="18" typeface="Times New Roman"/>
                <a:cs charset="0" pitchFamily="18" typeface="Times New Roman"/>
              </a:rPr>
              <a:t> Courvoisier: </a:t>
            </a:r>
            <a:r>
              <a:rPr dirty="0" err="1" lang="en-US" smtClean="0" sz="2000">
                <a:solidFill>
                  <a:srgbClr val="FFFF00"/>
                </a:solidFill>
                <a:uFillTx/>
                <a:latin charset="0" pitchFamily="18" typeface="Times New Roman"/>
                <a:cs charset="0" pitchFamily="18" typeface="Times New Roman"/>
              </a:rPr>
              <a:t>sờ</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túi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mật</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căng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mà</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không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đau</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thì</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thường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là</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ung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thư</a:t>
            </a:r>
            <a:r>
              <a:rPr dirty="0" lang="en-US"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đoạn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cuối</a:t>
            </a:r>
            <a:r>
              <a:rPr dirty="0" lang="en-US" smtClean="0" sz="2000">
                <a:solidFill>
                  <a:srgbClr val="FFFF00"/>
                </a:solidFill>
                <a:uFillTx/>
                <a:latin charset="0" pitchFamily="18" typeface="Times New Roman"/>
                <a:cs charset="0" pitchFamily="18" typeface="Times New Roman"/>
              </a:rPr>
              <a:t> OMC (</a:t>
            </a:r>
            <a:r>
              <a:rPr dirty="0" err="1" lang="en-US" smtClean="0" sz="2000">
                <a:solidFill>
                  <a:srgbClr val="FFFF00"/>
                </a:solidFill>
                <a:uFillTx/>
                <a:latin charset="0" pitchFamily="18" typeface="Times New Roman"/>
                <a:cs charset="0" pitchFamily="18" typeface="Times New Roman"/>
              </a:rPr>
              <a:t>với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nước</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ngoài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Tuy</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nhiên</a:t>
            </a:r>
            <a:r>
              <a:rPr dirty="0" lang="en-US" smtClean="0" sz="2000">
                <a:solidFill>
                  <a:srgbClr val="FFFF00"/>
                </a:solidFill>
                <a:uFillTx/>
                <a:latin charset="0" pitchFamily="18" typeface="Times New Roman"/>
                <a:cs charset="0" pitchFamily="18" typeface="Times New Roman"/>
              </a:rPr>
              <a:t>, ở VN </a:t>
            </a:r>
            <a:r>
              <a:rPr dirty="0" err="1" lang="en-US" smtClean="0" sz="2000">
                <a:solidFill>
                  <a:srgbClr val="FFFF00"/>
                </a:solidFill>
                <a:uFillTx/>
                <a:latin charset="0" pitchFamily="18" typeface="Times New Roman"/>
                <a:cs charset="0" pitchFamily="18" typeface="Times New Roman"/>
              </a:rPr>
              <a:t>có</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sỏi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nguyên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phát</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hình</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thành</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từ</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từ</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không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phải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sỏi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rớt</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xuống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đột</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ngột</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Sỏi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hình</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thành</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từ</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từ</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gây</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tắc</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mật</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từ</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từ</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thường</a:t>
            </a:r>
            <a:r>
              <a:rPr dirty="0" lang="en-US" smtClean="0" sz="2000">
                <a:solidFill>
                  <a:srgbClr val="FFFF00"/>
                </a:solidFill>
                <a:uFillTx/>
                <a:latin charset="0" pitchFamily="18" typeface="Times New Roman"/>
                <a:cs charset="0" pitchFamily="18" typeface="Times New Roman"/>
              </a:rPr>
              <a:t> BN </a:t>
            </a:r>
            <a:r>
              <a:rPr dirty="0" err="1" lang="en-US" smtClean="0" sz="2000">
                <a:solidFill>
                  <a:srgbClr val="FFFF00"/>
                </a:solidFill>
                <a:uFillTx/>
                <a:latin charset="0" pitchFamily="18" typeface="Times New Roman"/>
                <a:cs charset="0" pitchFamily="18" typeface="Times New Roman"/>
              </a:rPr>
              <a:t>không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đau</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chỉ</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căng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túi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mật</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thôi</a:t>
            </a:r>
            <a:r>
              <a:rPr dirty="0" lang="en-US" smtClean="0" sz="2000">
                <a:solidFill>
                  <a:srgbClr val="FFFF00"/>
                </a:solidFill>
                <a:uFillTx/>
                <a:latin charset="0" pitchFamily="18" typeface="Times New Roman"/>
                <a:cs charset="0" pitchFamily="18" typeface="Times New Roman"/>
              </a:rPr>
              <a:t>.</a:t>
            </a:r>
          </a:p>
          <a:p>
            <a:pPr algn="just" eaLnBrk="1" hangingPunct="1">
              <a:spcBef>
                <a:spcPct val="50000"/>
              </a:spcBef>
              <a:defRPr>
                <a:uFillTx/>
              </a:defRPr>
            </a:pPr>
            <a:r>
              <a:rPr dirty="0" err="1" lang="en-US" smtClean="0" sz="2000">
                <a:solidFill>
                  <a:srgbClr val="FFFF00"/>
                </a:solidFill>
                <a:uFillTx/>
                <a:latin charset="0" pitchFamily="18" typeface="Times New Roman"/>
                <a:cs charset="0" pitchFamily="18" typeface="Times New Roman"/>
              </a:rPr>
              <a:t>Tắc</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đột</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ngột</a:t>
            </a:r>
            <a:r>
              <a:rPr dirty="0" lang="en-US" smtClean="0" sz="2000">
                <a:solidFill>
                  <a:srgbClr val="FFFF00"/>
                </a:solidFill>
                <a:uFillTx/>
                <a:latin charset="0" pitchFamily="18" typeface="Times New Roman"/>
                <a:cs charset="0" pitchFamily="18" typeface="Times New Roman"/>
              </a:rPr>
              <a:t> =&gt; </a:t>
            </a:r>
            <a:r>
              <a:rPr dirty="0" err="1" lang="en-US" smtClean="0" sz="2000">
                <a:solidFill>
                  <a:srgbClr val="FFFF00"/>
                </a:solidFill>
                <a:uFillTx/>
                <a:latin charset="0" pitchFamily="18" typeface="Times New Roman"/>
                <a:cs charset="0" pitchFamily="18" typeface="Times New Roman"/>
              </a:rPr>
              <a:t>Cố</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tống</a:t>
            </a:r>
            <a:r>
              <a:rPr dirty="0" lang="en-US" smtClean="0" sz="2000">
                <a:solidFill>
                  <a:srgbClr val="FFFF00"/>
                </a:solidFill>
                <a:uFillTx/>
                <a:latin charset="0" pitchFamily="18" typeface="Times New Roman"/>
                <a:cs charset="0" pitchFamily="18" typeface="Times New Roman"/>
              </a:rPr>
              <a:t> qua </a:t>
            </a:r>
            <a:r>
              <a:rPr dirty="0" err="1" lang="en-US" smtClean="0" sz="2000">
                <a:solidFill>
                  <a:srgbClr val="FFFF00"/>
                </a:solidFill>
                <a:uFillTx/>
                <a:latin charset="0" pitchFamily="18" typeface="Times New Roman"/>
                <a:cs charset="0" pitchFamily="18" typeface="Times New Roman"/>
              </a:rPr>
              <a:t>chỗ</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hẹp</a:t>
            </a:r>
            <a:r>
              <a:rPr dirty="0" lang="en-US" smtClean="0" sz="2000">
                <a:solidFill>
                  <a:srgbClr val="FFFF00"/>
                </a:solidFill>
                <a:uFillTx/>
                <a:latin charset="0" pitchFamily="18" typeface="Times New Roman"/>
                <a:cs charset="0" pitchFamily="18" typeface="Times New Roman"/>
              </a:rPr>
              <a:t> =&gt; </a:t>
            </a:r>
            <a:r>
              <a:rPr dirty="0" err="1" lang="en-US" smtClean="0" sz="2000">
                <a:solidFill>
                  <a:srgbClr val="FFFF00"/>
                </a:solidFill>
                <a:uFillTx/>
                <a:latin charset="0" pitchFamily="18" typeface="Times New Roman"/>
                <a:cs charset="0" pitchFamily="18" typeface="Times New Roman"/>
              </a:rPr>
              <a:t>Tăng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áp</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lực</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tăng</a:t>
            </a:r>
            <a:r>
              <a:rPr dirty="0" lang="en-US" smtClean="0" sz="2000">
                <a:solidFill>
                  <a:srgbClr val="FFFF00"/>
                </a:solidFill>
                <a:uFillTx/>
                <a:latin charset="0" pitchFamily="18" typeface="Times New Roman"/>
                <a:cs charset="0" pitchFamily="18" typeface="Times New Roman"/>
              </a:rPr>
              <a:t> co </a:t>
            </a:r>
            <a:r>
              <a:rPr dirty="0" err="1" lang="en-US" smtClean="0" sz="2000">
                <a:solidFill>
                  <a:srgbClr val="FFFF00"/>
                </a:solidFill>
                <a:uFillTx/>
                <a:latin charset="0" pitchFamily="18" typeface="Times New Roman"/>
                <a:cs charset="0" pitchFamily="18" typeface="Times New Roman"/>
              </a:rPr>
              <a:t>bóp</a:t>
            </a:r>
            <a:r>
              <a:rPr dirty="0" lang="en-US" smtClean="0" sz="2000">
                <a:solidFill>
                  <a:srgbClr val="FFFF00"/>
                </a:solidFill>
                <a:uFillTx/>
                <a:latin charset="0" pitchFamily="18" typeface="Times New Roman"/>
                <a:cs charset="0" pitchFamily="18" typeface="Times New Roman"/>
              </a:rPr>
              <a:t> =&gt; </a:t>
            </a:r>
            <a:r>
              <a:rPr dirty="0" err="1" lang="en-US" smtClean="0" sz="2000">
                <a:solidFill>
                  <a:srgbClr val="FFFF00"/>
                </a:solidFill>
                <a:uFillTx/>
                <a:latin charset="0" pitchFamily="18" typeface="Times New Roman"/>
                <a:cs charset="0" pitchFamily="18" typeface="Times New Roman"/>
              </a:rPr>
              <a:t>Đau</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quặn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dữ</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dội</a:t>
            </a:r>
            <a:endParaRPr dirty="0" lang="en-US" smtClean="0" sz="2000">
              <a:solidFill>
                <a:srgbClr val="FFFF00"/>
              </a:solidFill>
              <a:uFillTx/>
              <a:latin charset="0" pitchFamily="18" typeface="Times New Roman"/>
              <a:cs charset="0" pitchFamily="18" typeface="Times New Roman"/>
            </a:endParaRPr>
          </a:p>
          <a:p>
            <a:pPr algn="just" eaLnBrk="1" hangingPunct="1">
              <a:spcBef>
                <a:spcPct val="50000"/>
              </a:spcBef>
              <a:defRPr>
                <a:uFillTx/>
              </a:defRPr>
            </a:pPr>
            <a:r>
              <a:rPr dirty="0" err="1" lang="en-US" smtClean="0" sz="2000">
                <a:solidFill>
                  <a:srgbClr val="FFFF00"/>
                </a:solidFill>
                <a:uFillTx/>
                <a:latin charset="0" pitchFamily="18" typeface="Times New Roman"/>
                <a:cs charset="0" pitchFamily="18" typeface="Times New Roman"/>
              </a:rPr>
              <a:t>Hình</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thành</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từ</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từ</a:t>
            </a:r>
            <a:r>
              <a:rPr dirty="0" lang="en-US" smtClean="0" sz="2000">
                <a:solidFill>
                  <a:srgbClr val="FFFF00"/>
                </a:solidFill>
                <a:uFillTx/>
                <a:latin charset="0" pitchFamily="18" typeface="Times New Roman"/>
                <a:cs charset="0" pitchFamily="18" typeface="Times New Roman"/>
              </a:rPr>
              <a:t> =&gt; </a:t>
            </a:r>
            <a:r>
              <a:rPr dirty="0" err="1" lang="en-US" smtClean="0" sz="2000">
                <a:solidFill>
                  <a:srgbClr val="FFFF00"/>
                </a:solidFill>
                <a:uFillTx/>
                <a:latin charset="0" pitchFamily="18" typeface="Times New Roman"/>
                <a:cs charset="0" pitchFamily="18" typeface="Times New Roman"/>
              </a:rPr>
              <a:t>Căng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giãn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không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đau</a:t>
            </a:r>
            <a:endParaRPr dirty="0" lang="en-US" smtClean="0" sz="2000">
              <a:solidFill>
                <a:srgbClr val="FFFF00"/>
              </a:solidFill>
              <a:uFillTx/>
              <a:latin charset="0" pitchFamily="18" typeface="Times New Roman"/>
              <a:cs charset="0" pitchFamily="18" typeface="Times New Roman"/>
            </a:endParaRPr>
          </a:p>
          <a:p>
            <a:pPr algn="just" eaLnBrk="1" hangingPunct="1">
              <a:spcBef>
                <a:spcPct val="50000"/>
              </a:spcBef>
              <a:defRPr>
                <a:uFillTx/>
              </a:defRPr>
            </a:pPr>
            <a:r>
              <a:rPr dirty="0" lang="en-US" smtClean="0" sz="2000">
                <a:solidFill>
                  <a:srgbClr val="FFFF00"/>
                </a:solidFill>
                <a:uFillTx/>
                <a:latin charset="0" pitchFamily="18" typeface="Times New Roman"/>
                <a:cs charset="0" pitchFamily="18" typeface="Times New Roman"/>
              </a:rPr>
              <a:t>Ở VN </a:t>
            </a:r>
            <a:r>
              <a:rPr dirty="0" err="1" lang="en-US" smtClean="0" sz="2000">
                <a:solidFill>
                  <a:srgbClr val="FFFF00"/>
                </a:solidFill>
                <a:uFillTx/>
                <a:latin charset="0" pitchFamily="18" typeface="Times New Roman"/>
                <a:cs charset="0" pitchFamily="18" typeface="Times New Roman"/>
              </a:rPr>
              <a:t>có</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sỏi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nguyên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phát</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hình</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thành</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tại</a:t>
            </a:r>
            <a:r>
              <a:rPr dirty="0" lang="en-US" smtClean="0" sz="2000">
                <a:solidFill>
                  <a:srgbClr val="FFFF00"/>
                </a:solidFill>
                <a:uFillTx/>
                <a:latin charset="0" pitchFamily="18" typeface="Times New Roman"/>
                <a:cs charset="0" pitchFamily="18" typeface="Times New Roman"/>
              </a:rPr>
              <a:t> OMC =&gt; </a:t>
            </a:r>
            <a:r>
              <a:rPr dirty="0" err="1" lang="en-US" smtClean="0" sz="2000">
                <a:solidFill>
                  <a:srgbClr val="FFFF00"/>
                </a:solidFill>
                <a:uFillTx/>
                <a:latin charset="0" pitchFamily="18" typeface="Times New Roman"/>
                <a:cs charset="0" pitchFamily="18" typeface="Times New Roman"/>
              </a:rPr>
              <a:t>Hình</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thành</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từ</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từ</a:t>
            </a:r>
            <a:r>
              <a:rPr dirty="0" lang="en-US" smtClean="0" sz="2000">
                <a:solidFill>
                  <a:srgbClr val="FFFF00"/>
                </a:solidFill>
                <a:uFillTx/>
                <a:latin charset="0" pitchFamily="18" typeface="Times New Roman"/>
                <a:cs charset="0" pitchFamily="18" typeface="Times New Roman"/>
              </a:rPr>
              <a:t> =&gt; </a:t>
            </a:r>
            <a:r>
              <a:rPr dirty="0" err="1" lang="en-US" smtClean="0" sz="2000">
                <a:solidFill>
                  <a:srgbClr val="FFFF00"/>
                </a:solidFill>
                <a:uFillTx/>
                <a:latin charset="0" pitchFamily="18" typeface="Times New Roman"/>
                <a:cs charset="0" pitchFamily="18" typeface="Times New Roman"/>
              </a:rPr>
              <a:t>Diễn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tiến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tắc</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nghẽn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từ</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từ</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giống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như</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một</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ung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thư</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về</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mặt</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thời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gian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về</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mặt</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tắc</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nghẽn</a:t>
            </a:r>
            <a:r>
              <a:rPr dirty="0" lang="en-US" smtClean="0" sz="2000">
                <a:solidFill>
                  <a:srgbClr val="FFFF00"/>
                </a:solidFill>
                <a:uFillTx/>
                <a:latin charset="0" pitchFamily="18" typeface="Times New Roman"/>
                <a:cs charset="0" pitchFamily="18" typeface="Times New Roman"/>
              </a:rPr>
              <a:t>).”</a:t>
            </a:r>
          </a:p>
          <a:p>
            <a:pPr algn="just" eaLnBrk="1" hangingPunct="1">
              <a:spcBef>
                <a:spcPct val="50000"/>
              </a:spcBef>
              <a:defRPr>
                <a:uFillTx/>
              </a:defRPr>
            </a:pPr>
            <a:endParaRPr dirty="0" lang="en-US" sz="2000">
              <a:solidFill>
                <a:srgbClr val="FFFF00"/>
              </a:solidFill>
              <a:uFillTx/>
              <a:latin charset="0" pitchFamily="18" typeface="Times New Roman"/>
              <a:cs charset="0" pitchFamily="18" typeface="Times New Roman"/>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12.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 name="Rectangle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609600" y="1447800"/>
            <a:ext cx="7910512" cy="1815882"/>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p>
            <a:pPr algn="just" indent="-457200" marL="457200">
              <a:buFontTx/>
              <a:buChar char="-"/>
            </a:pPr>
            <a:r>
              <a:rPr dirty="0" lang="vi-VN" sz="2800">
                <a:uFillTx/>
                <a:latin charset="0" panose="02020603050405020304" pitchFamily="18" typeface="Times New Roman"/>
                <a:ea charset="0" panose="020F0502020204030204" pitchFamily="34" typeface="Calibri"/>
                <a:cs charset="0" panose="02020603050405020304" pitchFamily="18" typeface="Times New Roman"/>
              </a:rPr>
              <a:t>Sốt cao kèm ớn lạnh hay lạnh run. </a:t>
            </a:r>
          </a:p>
          <a:p>
            <a:pPr algn="just" indent="-457200" marL="457200">
              <a:buFontTx/>
              <a:buChar char="-"/>
            </a:pPr>
            <a:endParaRPr dirty="0" lang="vi-VN" sz="2800">
              <a:uFillTx/>
              <a:latin charset="0" panose="02020603050405020304" pitchFamily="18" typeface="Times New Roman"/>
              <a:ea charset="0" panose="020F0502020204030204" pitchFamily="34" typeface="Calibri"/>
              <a:cs charset="0" panose="02020603050405020304" pitchFamily="18" typeface="Times New Roman"/>
            </a:endParaRPr>
          </a:p>
          <a:p>
            <a:pPr algn="just" indent="-457200" marL="457200">
              <a:buFontTx/>
              <a:buChar char="-"/>
            </a:pPr>
            <a:r>
              <a:rPr dirty="0" lang="vi-VN" sz="2800">
                <a:uFillTx/>
                <a:latin charset="0" panose="02020603050405020304" pitchFamily="18" typeface="Times New Roman"/>
                <a:ea charset="0" panose="020F0502020204030204" pitchFamily="34" typeface="Calibri"/>
                <a:cs charset="0" panose="02020603050405020304" pitchFamily="18" typeface="Times New Roman"/>
              </a:rPr>
              <a:t>Một số bệnh nhân viêm đường mật không sốt.</a:t>
            </a:r>
          </a:p>
          <a:p>
            <a:pPr algn="just" indent="-457200" marL="457200">
              <a:buFontTx/>
              <a:buChar char="-"/>
            </a:pPr>
            <a:endParaRPr dirty="0" sz="2800">
              <a:uFillTx/>
              <a:latin charset="0" panose="02020603050405020304" pitchFamily="18" typeface="Times New Roman"/>
              <a:cs charset="0" panose="02020603050405020304" pitchFamily="18" typeface="Times New Roman"/>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TextBox 3"/>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381000" y="533400"/>
            <a:ext cx="3886200" cy="522287"/>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a:defRPr>
                <a:solidFill>
                  <a:schemeClr val="tx1"/>
                </a:solidFill>
                <a:uFillTx/>
                <a:latin charset="0" panose="020B0604020202020204" pitchFamily="34" typeface="Arial"/>
                <a:cs charset="0" panose="020B0604020202020204" pitchFamily="34" typeface="Arial"/>
              </a:defRPr>
            </a:lvl1pPr>
            <a:lvl2pPr indent="-285750" marL="742950">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r>
              <a:rPr altLang="en-US" b="1" dirty="0" i="1" lang="vi-VN" sz="2800">
                <a:solidFill>
                  <a:srgbClr val="FFFF00"/>
                </a:solidFill>
                <a:uFillTx/>
                <a:latin charset="0" panose="02020603050405020304" pitchFamily="18" typeface="Times New Roman"/>
                <a:cs charset="0" panose="02020603050405020304" pitchFamily="18" typeface="Times New Roman"/>
              </a:rPr>
              <a:t>2/ Sốt</a:t>
            </a: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13.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 name="Rectangle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609600" y="1447800"/>
            <a:ext cx="7910512" cy="5262979"/>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p>
            <a:pPr algn="just" indent="-457200" marL="457200">
              <a:buFontTx/>
              <a:buChar char="-"/>
            </a:pPr>
            <a:r>
              <a:rPr dirty="0" lang="vi-VN" sz="2800">
                <a:uFillTx/>
                <a:latin charset="0" panose="02020603050405020304" pitchFamily="18" typeface="Times New Roman"/>
                <a:ea charset="0" panose="020F0502020204030204" pitchFamily="34" typeface="Calibri"/>
                <a:cs charset="0" panose="02020603050405020304" pitchFamily="18" typeface="Times New Roman"/>
              </a:rPr>
              <a:t>Da vàng sậm</a:t>
            </a:r>
          </a:p>
          <a:p>
            <a:pPr algn="just" indent="-457200" marL="457200">
              <a:buFontTx/>
              <a:buChar char="-"/>
            </a:pPr>
            <a:r>
              <a:rPr dirty="0" lang="vi-VN" sz="2800">
                <a:uFillTx/>
                <a:latin charset="0" panose="02020603050405020304" pitchFamily="18" typeface="Times New Roman"/>
                <a:ea charset="0" panose="020F0502020204030204" pitchFamily="34" typeface="Calibri"/>
                <a:cs charset="0" panose="02020603050405020304" pitchFamily="18" typeface="Times New Roman"/>
              </a:rPr>
              <a:t>Mắt vàng</a:t>
            </a:r>
          </a:p>
          <a:p>
            <a:pPr algn="just" indent="-457200" marL="457200">
              <a:buFontTx/>
              <a:buChar char="-"/>
            </a:pPr>
            <a:r>
              <a:rPr dirty="0" lang="vi-VN" sz="2800">
                <a:uFillTx/>
                <a:latin charset="0" panose="02020603050405020304" pitchFamily="18" typeface="Times New Roman"/>
                <a:ea charset="0" panose="020F0502020204030204" pitchFamily="34" typeface="Calibri"/>
                <a:cs charset="0" panose="02020603050405020304" pitchFamily="18" typeface="Times New Roman"/>
              </a:rPr>
              <a:t>Nước tiểu vàng sậm </a:t>
            </a:r>
          </a:p>
          <a:p>
            <a:pPr algn="just" indent="-457200" marL="457200">
              <a:buFontTx/>
              <a:buChar char="-"/>
            </a:pPr>
            <a:r>
              <a:rPr dirty="0" lang="vi-VN" sz="2800">
                <a:uFillTx/>
                <a:latin charset="0" panose="02020603050405020304" pitchFamily="18" typeface="Times New Roman"/>
                <a:ea charset="0" panose="020F0502020204030204" pitchFamily="34" typeface="Calibri"/>
                <a:cs charset="0" panose="02020603050405020304" pitchFamily="18" typeface="Times New Roman"/>
              </a:rPr>
              <a:t>Ngứa </a:t>
            </a:r>
          </a:p>
          <a:p>
            <a:pPr algn="just" indent="-457200" marL="457200">
              <a:buFontTx/>
              <a:buChar char="-"/>
            </a:pPr>
            <a:r>
              <a:rPr dirty="0" lang="vi-VN" sz="2800">
                <a:uFillTx/>
                <a:latin charset="0" panose="02020603050405020304" pitchFamily="18" typeface="Times New Roman"/>
                <a:ea charset="0" panose="020F0502020204030204" pitchFamily="34" typeface="Calibri"/>
                <a:cs charset="0" panose="02020603050405020304" pitchFamily="18" typeface="Times New Roman"/>
              </a:rPr>
              <a:t>Phân bạc màu </a:t>
            </a:r>
          </a:p>
          <a:p>
            <a:pPr algn="just" indent="-457200" marL="457200">
              <a:buFontTx/>
              <a:buChar char="-"/>
            </a:pPr>
            <a:endParaRPr dirty="0" lang="vi-VN" sz="2800">
              <a:uFillTx/>
              <a:latin charset="0" panose="02020603050405020304" pitchFamily="18" typeface="Times New Roman"/>
              <a:cs charset="0" panose="02020603050405020304" pitchFamily="18" typeface="Times New Roman"/>
            </a:endParaRPr>
          </a:p>
          <a:p>
            <a:pPr algn="just"/>
            <a:r>
              <a:rPr dirty="0" lang="vi-VN" sz="2800">
                <a:uFillTx/>
                <a:latin charset="0" panose="02020603050405020304" pitchFamily="18" typeface="Times New Roman"/>
                <a:cs charset="0" panose="02020603050405020304" pitchFamily="18" typeface="Times New Roman"/>
              </a:rPr>
              <a:t>Tam chứng Charcot (đau bụng, sốt, vàng da) có độ nhạy khá thấp (khoảng 26,4%), nhưng độ đặc hiệu khá cao (95,6%) trong chẩn đoán viêm đường mật cấp. </a:t>
            </a:r>
          </a:p>
          <a:p>
            <a:pPr algn="just"/>
            <a:r>
              <a:rPr dirty="0" lang="vi-VN" sz="2800">
                <a:uFillTx/>
                <a:latin charset="0" panose="02020603050405020304" pitchFamily="18" typeface="Times New Roman"/>
                <a:cs charset="0" panose="02020603050405020304" pitchFamily="18" typeface="Times New Roman"/>
              </a:rPr>
              <a:t>Ngày nay chẩn đoán viêm đường mật cấp thường dựa vào Tokyo Guidelines 2018.</a:t>
            </a:r>
            <a:endParaRPr dirty="0" sz="2800">
              <a:uFillTx/>
              <a:latin charset="0" panose="02020603050405020304" pitchFamily="18" typeface="Times New Roman"/>
              <a:cs charset="0" panose="02020603050405020304" pitchFamily="18" typeface="Times New Roman"/>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TextBox 3"/>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381000" y="533400"/>
            <a:ext cx="6629400" cy="523220"/>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lvl1pPr>
              <a:defRPr>
                <a:solidFill>
                  <a:schemeClr val="tx1"/>
                </a:solidFill>
                <a:uFillTx/>
                <a:latin charset="0" panose="020B0604020202020204" pitchFamily="34" typeface="Arial"/>
                <a:cs charset="0" panose="020B0604020202020204" pitchFamily="34" typeface="Arial"/>
              </a:defRPr>
            </a:lvl1pPr>
            <a:lvl2pPr indent="-285750" marL="742950">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r>
              <a:rPr altLang="en-US" b="1" dirty="0" i="1" lang="vi-VN" sz="2800">
                <a:solidFill>
                  <a:srgbClr val="FFFF00"/>
                </a:solidFill>
                <a:uFillTx/>
                <a:latin charset="0" panose="02020603050405020304" pitchFamily="18" typeface="Times New Roman"/>
                <a:cs charset="0" panose="02020603050405020304" pitchFamily="18" typeface="Times New Roman"/>
              </a:rPr>
              <a:t>3/ Hội chứng vàng da tắc mật</a:t>
            </a: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14.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Text Box 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228600" y="762000"/>
            <a:ext cx="8658225" cy="5170646"/>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a:defRPr sz="2400">
                <a:solidFill>
                  <a:srgbClr val="CCFFFF"/>
                </a:solidFill>
                <a:uFillTx/>
                <a:latin charset="0" pitchFamily="2" typeface="VNI-Swiss-Condense"/>
              </a:defRPr>
            </a:lvl1pPr>
            <a:lvl2pPr indent="-285750" marL="742950">
              <a:defRPr sz="2400">
                <a:solidFill>
                  <a:srgbClr val="CCFFFF"/>
                </a:solidFill>
                <a:uFillTx/>
                <a:latin charset="0" pitchFamily="2" typeface="VNI-Swiss-Condense"/>
              </a:defRPr>
            </a:lvl2pPr>
            <a:lvl3pPr indent="-228600" marL="1143000">
              <a:defRPr sz="2400">
                <a:solidFill>
                  <a:srgbClr val="CCFFFF"/>
                </a:solidFill>
                <a:uFillTx/>
                <a:latin charset="0" pitchFamily="2" typeface="VNI-Swiss-Condense"/>
              </a:defRPr>
            </a:lvl3pPr>
            <a:lvl4pPr indent="-228600" marL="1600200">
              <a:defRPr sz="2400">
                <a:solidFill>
                  <a:srgbClr val="CCFFFF"/>
                </a:solidFill>
                <a:uFillTx/>
                <a:latin charset="0" pitchFamily="2" typeface="VNI-Swiss-Condense"/>
              </a:defRPr>
            </a:lvl4pPr>
            <a:lvl5pPr indent="-228600" marL="2057400">
              <a:defRPr sz="2400">
                <a:solidFill>
                  <a:srgbClr val="CCFFFF"/>
                </a:solidFill>
                <a:uFillTx/>
                <a:latin charset="0" pitchFamily="2" typeface="VNI-Swiss-Condense"/>
              </a:defRPr>
            </a:lvl5pPr>
            <a:lvl6pPr eaLnBrk="0" fontAlgn="base" hangingPunct="0" indent="-228600" marL="2514600">
              <a:spcBef>
                <a:spcPct val="0"/>
              </a:spcBef>
              <a:spcAft>
                <a:spcPct val="0"/>
              </a:spcAft>
              <a:defRPr sz="2400">
                <a:solidFill>
                  <a:srgbClr val="CCFFFF"/>
                </a:solidFill>
                <a:uFillTx/>
                <a:latin charset="0" pitchFamily="2" typeface="VNI-Swiss-Condense"/>
              </a:defRPr>
            </a:lvl6pPr>
            <a:lvl7pPr eaLnBrk="0" fontAlgn="base" hangingPunct="0" indent="-228600" marL="2971800">
              <a:spcBef>
                <a:spcPct val="0"/>
              </a:spcBef>
              <a:spcAft>
                <a:spcPct val="0"/>
              </a:spcAft>
              <a:defRPr sz="2400">
                <a:solidFill>
                  <a:srgbClr val="CCFFFF"/>
                </a:solidFill>
                <a:uFillTx/>
                <a:latin charset="0" pitchFamily="2" typeface="VNI-Swiss-Condense"/>
              </a:defRPr>
            </a:lvl7pPr>
            <a:lvl8pPr eaLnBrk="0" fontAlgn="base" hangingPunct="0" indent="-228600" marL="3429000">
              <a:spcBef>
                <a:spcPct val="0"/>
              </a:spcBef>
              <a:spcAft>
                <a:spcPct val="0"/>
              </a:spcAft>
              <a:defRPr sz="2400">
                <a:solidFill>
                  <a:srgbClr val="CCFFFF"/>
                </a:solidFill>
                <a:uFillTx/>
                <a:latin charset="0" pitchFamily="2" typeface="VNI-Swiss-Condense"/>
              </a:defRPr>
            </a:lvl8pPr>
            <a:lvl9pPr eaLnBrk="0" fontAlgn="base" hangingPunct="0" indent="-228600" marL="3886200">
              <a:spcBef>
                <a:spcPct val="0"/>
              </a:spcBef>
              <a:spcAft>
                <a:spcPct val="0"/>
              </a:spcAft>
              <a:defRPr sz="2400">
                <a:solidFill>
                  <a:srgbClr val="CCFFFF"/>
                </a:solidFill>
                <a:uFillTx/>
                <a:latin charset="0" pitchFamily="2" typeface="VNI-Swiss-Condense"/>
              </a:defRPr>
            </a:lvl9pPr>
          </a:lstStyle>
          <a:p>
            <a:pPr algn="just" eaLnBrk="1" hangingPunct="1">
              <a:spcBef>
                <a:spcPct val="50000"/>
              </a:spcBef>
              <a:defRPr>
                <a:uFillTx/>
              </a:defRPr>
            </a:pPr>
            <a:r>
              <a:rPr dirty="0" lang="en-US" smtClean="0" sz="2000">
                <a:solidFill>
                  <a:srgbClr val="FFFF00"/>
                </a:solidFill>
                <a:uFillTx/>
                <a:latin charset="0" pitchFamily="18" typeface="Times New Roman"/>
                <a:cs charset="0" pitchFamily="18" typeface="Times New Roman"/>
              </a:rPr>
              <a:t>“</a:t>
            </a:r>
            <a:r>
              <a:rPr dirty="0" err="1" lang="en-US" smtClean="0" sz="2000">
                <a:solidFill>
                  <a:srgbClr val="FFFF00"/>
                </a:solidFill>
                <a:uFillTx/>
                <a:latin charset="0" pitchFamily="18" typeface="Times New Roman"/>
                <a:cs charset="0" pitchFamily="18" typeface="Times New Roman"/>
              </a:rPr>
              <a:t>Nếu</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sử</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dụng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tiêu</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chuẩn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đau</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sốt</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vàng</a:t>
            </a:r>
            <a:r>
              <a:rPr dirty="0" lang="en-US" smtClean="0" sz="2000">
                <a:solidFill>
                  <a:srgbClr val="FFFF00"/>
                </a:solidFill>
                <a:uFillTx/>
                <a:latin charset="0" pitchFamily="18" typeface="Times New Roman"/>
                <a:cs charset="0" pitchFamily="18" typeface="Times New Roman"/>
              </a:rPr>
              <a:t> da </a:t>
            </a:r>
            <a:r>
              <a:rPr dirty="0" err="1" lang="en-US" smtClean="0" sz="2000">
                <a:solidFill>
                  <a:srgbClr val="FFFF00"/>
                </a:solidFill>
                <a:uFillTx/>
                <a:latin charset="0" pitchFamily="18" typeface="Times New Roman"/>
                <a:cs charset="0" pitchFamily="18" typeface="Times New Roman"/>
              </a:rPr>
              <a:t>để</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chẩn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đoán</a:t>
            </a:r>
            <a:r>
              <a:rPr dirty="0" lang="en-US" smtClean="0" sz="2000">
                <a:solidFill>
                  <a:srgbClr val="FFFF00"/>
                </a:solidFill>
                <a:uFillTx/>
                <a:latin charset="0" pitchFamily="18" typeface="Times New Roman"/>
                <a:cs charset="0" pitchFamily="18" typeface="Times New Roman"/>
              </a:rPr>
              <a:t> =&gt; </a:t>
            </a:r>
            <a:r>
              <a:rPr dirty="0" err="1" lang="en-US" smtClean="0" sz="2000">
                <a:solidFill>
                  <a:srgbClr val="FFFF00"/>
                </a:solidFill>
                <a:uFillTx/>
                <a:latin charset="0" pitchFamily="18" typeface="Times New Roman"/>
                <a:cs charset="0" pitchFamily="18" typeface="Times New Roman"/>
              </a:rPr>
              <a:t>sót</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nhiều</a:t>
            </a:r>
            <a:endParaRPr dirty="0" lang="en-US" smtClean="0" sz="2000">
              <a:solidFill>
                <a:srgbClr val="FFFF00"/>
              </a:solidFill>
              <a:uFillTx/>
              <a:latin charset="0" pitchFamily="18" typeface="Times New Roman"/>
              <a:cs charset="0" pitchFamily="18" typeface="Times New Roman"/>
            </a:endParaRPr>
          </a:p>
          <a:p>
            <a:pPr algn="just" eaLnBrk="1" hangingPunct="1">
              <a:spcBef>
                <a:spcPct val="50000"/>
              </a:spcBef>
              <a:defRPr>
                <a:uFillTx/>
              </a:defRPr>
            </a:pPr>
            <a:r>
              <a:rPr dirty="0" err="1" lang="en-US" smtClean="0" sz="2000">
                <a:solidFill>
                  <a:srgbClr val="FFFF00"/>
                </a:solidFill>
                <a:uFillTx/>
                <a:latin charset="0" pitchFamily="18" typeface="Times New Roman"/>
                <a:cs charset="0" pitchFamily="18" typeface="Times New Roman"/>
              </a:rPr>
              <a:t>Nhiều</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trường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hợp</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sốt</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không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đau</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hoặc</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đau</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vàng</a:t>
            </a:r>
            <a:r>
              <a:rPr dirty="0" lang="en-US" smtClean="0" sz="2000">
                <a:solidFill>
                  <a:srgbClr val="FFFF00"/>
                </a:solidFill>
                <a:uFillTx/>
                <a:latin charset="0" pitchFamily="18" typeface="Times New Roman"/>
                <a:cs charset="0" pitchFamily="18" typeface="Times New Roman"/>
              </a:rPr>
              <a:t> da </a:t>
            </a:r>
            <a:r>
              <a:rPr dirty="0" err="1" lang="en-US" smtClean="0" sz="2000">
                <a:solidFill>
                  <a:srgbClr val="FFFF00"/>
                </a:solidFill>
                <a:uFillTx/>
                <a:latin charset="0" pitchFamily="18" typeface="Times New Roman"/>
                <a:cs charset="0" pitchFamily="18" typeface="Times New Roman"/>
              </a:rPr>
              <a:t>mà</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không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sốt</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nhưng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vẫn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có</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viêm</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đường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mật</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cấp</a:t>
            </a:r>
            <a:r>
              <a:rPr dirty="0" lang="en-US" smtClean="0" sz="2000">
                <a:solidFill>
                  <a:srgbClr val="FFFF00"/>
                </a:solidFill>
                <a:uFillTx/>
                <a:latin charset="0" pitchFamily="18" typeface="Times New Roman"/>
                <a:cs charset="0" pitchFamily="18" typeface="Times New Roman"/>
              </a:rPr>
              <a:t>. =&gt; </a:t>
            </a:r>
            <a:r>
              <a:rPr dirty="0" err="1" lang="en-US" smtClean="0" sz="2000">
                <a:solidFill>
                  <a:srgbClr val="FFFF00"/>
                </a:solidFill>
                <a:uFillTx/>
                <a:latin charset="0" pitchFamily="18" typeface="Times New Roman"/>
                <a:cs charset="0" pitchFamily="18" typeface="Times New Roman"/>
              </a:rPr>
              <a:t>Đẻ</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ra</a:t>
            </a:r>
            <a:r>
              <a:rPr dirty="0" lang="en-US" smtClean="0" sz="2000">
                <a:solidFill>
                  <a:srgbClr val="FFFF00"/>
                </a:solidFill>
                <a:uFillTx/>
                <a:latin charset="0" pitchFamily="18" typeface="Times New Roman"/>
                <a:cs charset="0" pitchFamily="18" typeface="Times New Roman"/>
              </a:rPr>
              <a:t> Tokyo guideline </a:t>
            </a:r>
            <a:r>
              <a:rPr dirty="0" err="1" lang="en-US" smtClean="0" sz="2000">
                <a:solidFill>
                  <a:srgbClr val="FFFF00"/>
                </a:solidFill>
                <a:uFillTx/>
                <a:latin charset="0" pitchFamily="18" typeface="Times New Roman"/>
                <a:cs charset="0" pitchFamily="18" typeface="Times New Roman"/>
              </a:rPr>
              <a:t>để</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chẩn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đoán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sớm</a:t>
            </a:r>
            <a:r>
              <a:rPr dirty="0" lang="en-US" smtClean="0" sz="2000">
                <a:solidFill>
                  <a:srgbClr val="FFFF00"/>
                </a:solidFill>
                <a:uFillTx/>
                <a:latin charset="0" pitchFamily="18" typeface="Times New Roman"/>
                <a:cs charset="0" pitchFamily="18" typeface="Times New Roman"/>
              </a:rPr>
              <a:t>.</a:t>
            </a:r>
          </a:p>
          <a:p>
            <a:pPr algn="just" eaLnBrk="1" hangingPunct="1">
              <a:spcBef>
                <a:spcPct val="50000"/>
              </a:spcBef>
              <a:defRPr>
                <a:uFillTx/>
              </a:defRPr>
            </a:pPr>
            <a:r>
              <a:rPr dirty="0" err="1" lang="en-US" smtClean="0" sz="2000">
                <a:solidFill>
                  <a:srgbClr val="FFFF00"/>
                </a:solidFill>
                <a:uFillTx/>
                <a:latin charset="0" pitchFamily="18" typeface="Times New Roman"/>
                <a:cs charset="0" pitchFamily="18" typeface="Times New Roman"/>
              </a:rPr>
              <a:t>Còn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đợi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đầy</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đủ</a:t>
            </a:r>
            <a:r>
              <a:rPr dirty="0" lang="en-US" smtClean="0" sz="2000">
                <a:solidFill>
                  <a:srgbClr val="FFFF00"/>
                </a:solidFill>
                <a:uFillTx/>
                <a:latin charset="0" pitchFamily="18" typeface="Times New Roman"/>
                <a:cs charset="0" pitchFamily="18" typeface="Times New Roman"/>
              </a:rPr>
              <a:t> tam </a:t>
            </a:r>
            <a:r>
              <a:rPr dirty="0" err="1" lang="en-US" smtClean="0" sz="2000">
                <a:solidFill>
                  <a:srgbClr val="FFFF00"/>
                </a:solidFill>
                <a:uFillTx/>
                <a:latin charset="0" pitchFamily="18" typeface="Times New Roman"/>
                <a:cs charset="0" pitchFamily="18" typeface="Times New Roman"/>
              </a:rPr>
              <a:t>chứng</a:t>
            </a:r>
            <a:r>
              <a:rPr dirty="0" lang="en-US" smtClean="0" sz="2000">
                <a:solidFill>
                  <a:srgbClr val="FFFF00"/>
                </a:solidFill>
                <a:uFillTx/>
                <a:latin charset="0" pitchFamily="18" typeface="Times New Roman"/>
                <a:cs charset="0" pitchFamily="18" typeface="Times New Roman"/>
              </a:rPr>
              <a:t> Charcot </a:t>
            </a:r>
            <a:r>
              <a:rPr dirty="0" err="1" lang="en-US" smtClean="0" sz="2000">
                <a:solidFill>
                  <a:srgbClr val="FFFF00"/>
                </a:solidFill>
                <a:uFillTx/>
                <a:latin charset="0" pitchFamily="18" typeface="Times New Roman"/>
                <a:cs charset="0" pitchFamily="18" typeface="Times New Roman"/>
              </a:rPr>
              <a:t>thì</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trễ</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rồi</a:t>
            </a:r>
            <a:r>
              <a:rPr dirty="0" lang="en-US" smtClean="0" sz="2000">
                <a:solidFill>
                  <a:srgbClr val="FFFF00"/>
                </a:solidFill>
                <a:uFillTx/>
                <a:latin charset="0" pitchFamily="18" typeface="Times New Roman"/>
                <a:cs charset="0" pitchFamily="18" typeface="Times New Roman"/>
              </a:rPr>
              <a:t>.</a:t>
            </a:r>
          </a:p>
          <a:p>
            <a:pPr algn="just" eaLnBrk="1" hangingPunct="1">
              <a:spcBef>
                <a:spcPct val="50000"/>
              </a:spcBef>
              <a:defRPr>
                <a:uFillTx/>
              </a:defRPr>
            </a:pPr>
            <a:r>
              <a:rPr dirty="0" err="1" lang="en-US" smtClean="0" sz="2000">
                <a:solidFill>
                  <a:srgbClr val="FFFF00"/>
                </a:solidFill>
                <a:uFillTx/>
                <a:latin charset="0" pitchFamily="18" typeface="Times New Roman"/>
                <a:cs charset="0" pitchFamily="18" typeface="Times New Roman"/>
              </a:rPr>
              <a:t>Còn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thêm</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ngũ</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chứng</a:t>
            </a:r>
            <a:r>
              <a:rPr dirty="0" lang="en-US" smtClean="0" sz="2000">
                <a:solidFill>
                  <a:srgbClr val="FFFF00"/>
                </a:solidFill>
                <a:uFillTx/>
                <a:latin charset="0" pitchFamily="18" typeface="Times New Roman"/>
                <a:cs charset="0" pitchFamily="18" typeface="Times New Roman"/>
              </a:rPr>
              <a:t> Reynold (</a:t>
            </a:r>
            <a:r>
              <a:rPr dirty="0" err="1" lang="en-US" smtClean="0" sz="2000">
                <a:solidFill>
                  <a:srgbClr val="FFFF00"/>
                </a:solidFill>
                <a:uFillTx/>
                <a:latin charset="0" pitchFamily="18" typeface="Times New Roman"/>
                <a:cs charset="0" pitchFamily="18" typeface="Times New Roman"/>
              </a:rPr>
              <a:t>rối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loạn</a:t>
            </a:r>
            <a:r>
              <a:rPr dirty="0" lang="en-US" smtClean="0" sz="2000">
                <a:solidFill>
                  <a:srgbClr val="FFFF00"/>
                </a:solidFill>
                <a:uFillTx/>
                <a:latin charset="0" pitchFamily="18" typeface="Times New Roman"/>
                <a:cs charset="0" pitchFamily="18" typeface="Times New Roman"/>
              </a:rPr>
              <a:t> tri </a:t>
            </a:r>
            <a:r>
              <a:rPr dirty="0" err="1" lang="en-US" smtClean="0" sz="2000">
                <a:solidFill>
                  <a:srgbClr val="FFFF00"/>
                </a:solidFill>
                <a:uFillTx/>
                <a:latin charset="0" pitchFamily="18" typeface="Times New Roman"/>
                <a:cs charset="0" pitchFamily="18" typeface="Times New Roman"/>
              </a:rPr>
              <a:t>giác</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tụt</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huyết</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áp</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rồi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thì</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chẩn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đoán</a:t>
            </a:r>
            <a:r>
              <a:rPr dirty="0" lang="en-US" smtClean="0" sz="2000">
                <a:solidFill>
                  <a:srgbClr val="FFFF00"/>
                </a:solidFill>
                <a:uFillTx/>
                <a:latin charset="0" pitchFamily="18" typeface="Times New Roman"/>
                <a:cs charset="0" pitchFamily="18" typeface="Times New Roman"/>
              </a:rPr>
              <a:t> chi </a:t>
            </a:r>
            <a:r>
              <a:rPr dirty="0" err="1" lang="en-US" smtClean="0" sz="2000">
                <a:solidFill>
                  <a:srgbClr val="FFFF00"/>
                </a:solidFill>
                <a:uFillTx/>
                <a:latin charset="0" pitchFamily="18" typeface="Times New Roman"/>
                <a:cs charset="0" pitchFamily="18" typeface="Times New Roman"/>
              </a:rPr>
              <a:t>nữa</a:t>
            </a:r>
            <a:r>
              <a:rPr dirty="0" lang="en-US" smtClean="0" sz="2000">
                <a:solidFill>
                  <a:srgbClr val="FFFF00"/>
                </a:solidFill>
                <a:uFillTx/>
                <a:latin charset="0" pitchFamily="18" typeface="Times New Roman"/>
                <a:cs charset="0" pitchFamily="18" typeface="Times New Roman"/>
              </a:rPr>
              <a:t> :v</a:t>
            </a:r>
          </a:p>
          <a:p>
            <a:pPr algn="just" eaLnBrk="1" hangingPunct="1">
              <a:spcBef>
                <a:spcPct val="50000"/>
              </a:spcBef>
              <a:defRPr>
                <a:uFillTx/>
              </a:defRPr>
            </a:pPr>
            <a:r>
              <a:rPr dirty="0" err="1" lang="en-US" smtClean="0" sz="2000">
                <a:solidFill>
                  <a:srgbClr val="FFFF00"/>
                </a:solidFill>
                <a:uFillTx/>
                <a:latin charset="0" pitchFamily="18" typeface="Times New Roman"/>
                <a:cs charset="0" pitchFamily="18" typeface="Times New Roman"/>
              </a:rPr>
              <a:t>Chẩn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đoán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gồm</a:t>
            </a:r>
            <a:r>
              <a:rPr dirty="0" lang="en-US" smtClean="0" sz="2000">
                <a:solidFill>
                  <a:srgbClr val="FFFF00"/>
                </a:solidFill>
                <a:uFillTx/>
                <a:latin charset="0" pitchFamily="18" typeface="Times New Roman"/>
                <a:cs charset="0" pitchFamily="18" typeface="Times New Roman"/>
              </a:rPr>
              <a:t>:</a:t>
            </a:r>
          </a:p>
          <a:p>
            <a:pPr algn="just" eaLnBrk="1" hangingPunct="1" indent="-342900" marL="342900">
              <a:spcBef>
                <a:spcPct val="50000"/>
              </a:spcBef>
              <a:buFont charset="0" panose="020B0604020202020204" pitchFamily="34" typeface="Arial"/>
              <a:buChar char="•"/>
              <a:defRPr>
                <a:uFillTx/>
              </a:defRPr>
            </a:pPr>
            <a:r>
              <a:rPr dirty="0" err="1" lang="en-US" smtClean="0" sz="2000">
                <a:solidFill>
                  <a:srgbClr val="FFFF00"/>
                </a:solidFill>
                <a:uFillTx/>
                <a:latin charset="0" pitchFamily="18" typeface="Times New Roman"/>
                <a:cs charset="0" pitchFamily="18" typeface="Times New Roman"/>
              </a:rPr>
              <a:t>Chẩn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đoán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sỏi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dựa</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vô</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hình</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ảnh</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học</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siêu</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âm</a:t>
            </a:r>
            <a:r>
              <a:rPr dirty="0" lang="en-US" smtClean="0" sz="2000">
                <a:solidFill>
                  <a:srgbClr val="FFFF00"/>
                </a:solidFill>
                <a:uFillTx/>
                <a:latin charset="0" pitchFamily="18" typeface="Times New Roman"/>
                <a:cs charset="0" pitchFamily="18" typeface="Times New Roman"/>
              </a:rPr>
              <a:t>, CT, XQ </a:t>
            </a:r>
            <a:r>
              <a:rPr dirty="0" err="1" lang="en-US" smtClean="0" sz="2000">
                <a:solidFill>
                  <a:srgbClr val="FFFF00"/>
                </a:solidFill>
                <a:uFillTx/>
                <a:latin charset="0" pitchFamily="18" typeface="Times New Roman"/>
                <a:cs charset="0" pitchFamily="18" typeface="Times New Roman"/>
              </a:rPr>
              <a:t>đường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mật</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trong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mổ</a:t>
            </a:r>
            <a:r>
              <a:rPr dirty="0" lang="en-US" smtClean="0" sz="2000">
                <a:solidFill>
                  <a:srgbClr val="FFFF00"/>
                </a:solidFill>
                <a:uFillTx/>
                <a:latin charset="0" pitchFamily="18" typeface="Times New Roman"/>
                <a:cs charset="0" pitchFamily="18" typeface="Times New Roman"/>
              </a:rPr>
              <a:t>, ERCP, </a:t>
            </a:r>
            <a:r>
              <a:rPr dirty="0" err="1" lang="en-US" smtClean="0" sz="2000">
                <a:solidFill>
                  <a:srgbClr val="FFFF00"/>
                </a:solidFill>
                <a:uFillTx/>
                <a:latin charset="0" pitchFamily="18" typeface="Times New Roman"/>
                <a:cs charset="0" pitchFamily="18" typeface="Times New Roman"/>
              </a:rPr>
              <a:t>chụp</a:t>
            </a:r>
            <a:r>
              <a:rPr dirty="0" lang="en-US" smtClean="0" sz="2000">
                <a:solidFill>
                  <a:srgbClr val="FFFF00"/>
                </a:solidFill>
                <a:uFillTx/>
                <a:latin charset="0" pitchFamily="18" typeface="Times New Roman"/>
                <a:cs charset="0" pitchFamily="18" typeface="Times New Roman"/>
              </a:rPr>
              <a:t> XQ </a:t>
            </a:r>
            <a:r>
              <a:rPr dirty="0" err="1" lang="en-US" smtClean="0" sz="2000">
                <a:solidFill>
                  <a:srgbClr val="FFFF00"/>
                </a:solidFill>
                <a:uFillTx/>
                <a:latin charset="0" pitchFamily="18" typeface="Times New Roman"/>
                <a:cs charset="0" pitchFamily="18" typeface="Times New Roman"/>
              </a:rPr>
              <a:t>đường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mật</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xuyên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gan</a:t>
            </a:r>
            <a:r>
              <a:rPr dirty="0" lang="en-US" smtClean="0" sz="2000">
                <a:solidFill>
                  <a:srgbClr val="FFFF00"/>
                </a:solidFill>
                <a:uFillTx/>
                <a:latin charset="0" pitchFamily="18" typeface="Times New Roman"/>
                <a:cs charset="0" pitchFamily="18" typeface="Times New Roman"/>
              </a:rPr>
              <a:t> qua da,… (</a:t>
            </a:r>
            <a:r>
              <a:rPr dirty="0" err="1" lang="en-US" smtClean="0" sz="2000">
                <a:solidFill>
                  <a:srgbClr val="FFFF00"/>
                </a:solidFill>
                <a:uFillTx/>
                <a:latin charset="0" pitchFamily="18" typeface="Times New Roman"/>
                <a:cs charset="0" pitchFamily="18" typeface="Times New Roman"/>
              </a:rPr>
              <a:t>như</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cái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bảng</a:t>
            </a:r>
            <a:r>
              <a:rPr dirty="0" lang="en-US" smtClean="0" sz="2000">
                <a:solidFill>
                  <a:srgbClr val="FFFF00"/>
                </a:solidFill>
                <a:uFillTx/>
                <a:latin charset="0" pitchFamily="18" typeface="Times New Roman"/>
                <a:cs charset="0" pitchFamily="18" typeface="Times New Roman"/>
              </a:rPr>
              <a:t> ở slide </a:t>
            </a:r>
            <a:r>
              <a:rPr dirty="0" err="1" lang="en-US" smtClean="0" sz="2000">
                <a:solidFill>
                  <a:srgbClr val="FFFF00"/>
                </a:solidFill>
                <a:uFillTx/>
                <a:latin charset="0" pitchFamily="18" typeface="Times New Roman"/>
                <a:cs charset="0" pitchFamily="18" typeface="Times New Roman"/>
              </a:rPr>
              <a:t>dưới</a:t>
            </a:r>
            <a:r>
              <a:rPr dirty="0" lang="en-US" smtClean="0" sz="2000">
                <a:solidFill>
                  <a:srgbClr val="FFFF00"/>
                </a:solidFill>
                <a:uFillTx/>
                <a:latin charset="0" pitchFamily="18" typeface="Times New Roman"/>
                <a:cs charset="0" pitchFamily="18" typeface="Times New Roman"/>
              </a:rPr>
              <a:t>) </a:t>
            </a:r>
          </a:p>
          <a:p>
            <a:pPr algn="just" eaLnBrk="1" hangingPunct="1" indent="-342900" lvl="1" marL="1085850">
              <a:spcBef>
                <a:spcPct val="50000"/>
              </a:spcBef>
              <a:buFont charset="0" panose="020B0604020202020204" pitchFamily="34" typeface="Arial"/>
              <a:buChar char="•"/>
              <a:defRPr>
                <a:uFillTx/>
              </a:defRPr>
            </a:pPr>
            <a:r>
              <a:rPr dirty="0" err="1" lang="en-US" smtClean="0" sz="2000">
                <a:solidFill>
                  <a:srgbClr val="FFFF00"/>
                </a:solidFill>
                <a:uFillTx/>
                <a:latin charset="0" pitchFamily="18" typeface="Times New Roman"/>
                <a:cs charset="0" pitchFamily="18" typeface="Times New Roman"/>
              </a:rPr>
              <a:t>Sỏi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đường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mật</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chính</a:t>
            </a:r>
            <a:r>
              <a:rPr dirty="0" lang="en-US" smtClean="0" sz="2000">
                <a:solidFill>
                  <a:srgbClr val="FFFF00"/>
                </a:solidFill>
                <a:uFillTx/>
                <a:latin charset="0" pitchFamily="18" typeface="Times New Roman"/>
                <a:cs charset="0" pitchFamily="18" typeface="Times New Roman"/>
              </a:rPr>
              <a:t> chia </a:t>
            </a:r>
            <a:r>
              <a:rPr dirty="0" err="1" lang="en-US" smtClean="0" sz="2000">
                <a:solidFill>
                  <a:srgbClr val="FFFF00"/>
                </a:solidFill>
                <a:uFillTx/>
                <a:latin charset="0" pitchFamily="18" typeface="Times New Roman"/>
                <a:cs charset="0" pitchFamily="18" typeface="Times New Roman"/>
              </a:rPr>
              <a:t>ra</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Sỏi</a:t>
            </a:r>
            <a:r>
              <a:rPr dirty="0" lang="en-US" smtClean="0" sz="2000">
                <a:solidFill>
                  <a:srgbClr val="FFFF00"/>
                </a:solidFill>
                <a:uFillTx/>
                <a:latin charset="0" pitchFamily="18" typeface="Times New Roman"/>
                <a:cs charset="0" pitchFamily="18" typeface="Times New Roman"/>
              </a:rPr>
              <a:t> OMC </a:t>
            </a:r>
            <a:r>
              <a:rPr dirty="0" err="1" lang="en-US" smtClean="0" sz="2000">
                <a:solidFill>
                  <a:srgbClr val="FFFF00"/>
                </a:solidFill>
                <a:uFillTx/>
                <a:latin charset="0" pitchFamily="18" typeface="Times New Roman"/>
                <a:cs charset="0" pitchFamily="18" typeface="Times New Roman"/>
              </a:rPr>
              <a:t>và</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sỏi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đường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mật</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trong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gan</a:t>
            </a:r>
            <a:r>
              <a:rPr dirty="0" lang="en-US" sz="2000">
                <a:solidFill>
                  <a:srgbClr val="FFFF00"/>
                </a:solidFill>
                <a:uFillTx/>
                <a:latin charset="0" pitchFamily="18" typeface="Times New Roman"/>
                <a:cs charset="0" pitchFamily="18" typeface="Times New Roman"/>
              </a:rPr>
              <a:t> </a:t>
            </a:r>
            <a:r>
              <a:rPr dirty="0" lang="en-US" smtClean="0" sz="2000">
                <a:solidFill>
                  <a:srgbClr val="FFFF00"/>
                </a:solidFill>
                <a:uFillTx/>
                <a:latin charset="0" pitchFamily="18" typeface="Times New Roman"/>
                <a:cs charset="0" pitchFamily="18" typeface="Times New Roman"/>
              </a:rPr>
              <a:t>(</a:t>
            </a:r>
            <a:r>
              <a:rPr dirty="0" err="1" lang="en-US" smtClean="0" sz="2000">
                <a:solidFill>
                  <a:srgbClr val="FFFF00"/>
                </a:solidFill>
                <a:uFillTx/>
                <a:latin charset="0" pitchFamily="18" typeface="Times New Roman"/>
                <a:cs charset="0" pitchFamily="18" typeface="Times New Roman"/>
              </a:rPr>
              <a:t>giá</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trị</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các</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phương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tiện</a:t>
            </a:r>
            <a:r>
              <a:rPr dirty="0" lang="en-US" smtClean="0" sz="2000">
                <a:solidFill>
                  <a:srgbClr val="FFFF00"/>
                </a:solidFill>
                <a:uFillTx/>
                <a:latin charset="0" pitchFamily="18" typeface="Times New Roman"/>
                <a:cs charset="0" pitchFamily="18" typeface="Times New Roman"/>
              </a:rPr>
              <a:t> CĐHA </a:t>
            </a:r>
            <a:r>
              <a:rPr dirty="0" err="1" lang="en-US" smtClean="0" sz="2000">
                <a:solidFill>
                  <a:srgbClr val="FFFF00"/>
                </a:solidFill>
                <a:uFillTx/>
                <a:latin charset="0" pitchFamily="18" typeface="Times New Roman"/>
                <a:cs charset="0" pitchFamily="18" typeface="Times New Roman"/>
              </a:rPr>
              <a:t>khác</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nhau</a:t>
            </a:r>
            <a:r>
              <a:rPr dirty="0" lang="en-US" smtClean="0" sz="2000">
                <a:solidFill>
                  <a:srgbClr val="FFFF00"/>
                </a:solidFill>
                <a:uFillTx/>
                <a:latin charset="0" pitchFamily="18" typeface="Times New Roman"/>
                <a:cs charset="0" pitchFamily="18" typeface="Times New Roman"/>
              </a:rPr>
              <a:t> ở </a:t>
            </a:r>
            <a:r>
              <a:rPr dirty="0" err="1" lang="en-US" smtClean="0" sz="2000">
                <a:solidFill>
                  <a:srgbClr val="FFFF00"/>
                </a:solidFill>
                <a:uFillTx/>
                <a:latin charset="0" pitchFamily="18" typeface="Times New Roman"/>
                <a:cs charset="0" pitchFamily="18" typeface="Times New Roman"/>
              </a:rPr>
              <a:t>khả</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năng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phát</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hiện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sỏi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dựa</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vào</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độ</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nhạy</a:t>
            </a:r>
            <a:r>
              <a:rPr dirty="0" lang="en-US" smtClean="0" sz="2000">
                <a:solidFill>
                  <a:srgbClr val="FFFF00"/>
                </a:solidFill>
                <a:uFillTx/>
                <a:latin charset="0" pitchFamily="18" typeface="Times New Roman"/>
                <a:cs charset="0" pitchFamily="18" typeface="Times New Roman"/>
              </a:rPr>
              <a:t>)</a:t>
            </a:r>
          </a:p>
          <a:p>
            <a:pPr algn="just" eaLnBrk="1" hangingPunct="1" indent="-342900" marL="342900">
              <a:spcBef>
                <a:spcPct val="50000"/>
              </a:spcBef>
              <a:buFont charset="0" panose="020B0604020202020204" pitchFamily="34" typeface="Arial"/>
              <a:buChar char="•"/>
              <a:defRPr>
                <a:uFillTx/>
              </a:defRPr>
            </a:pPr>
            <a:r>
              <a:rPr dirty="0" err="1" lang="en-US" smtClean="0" sz="2000">
                <a:solidFill>
                  <a:srgbClr val="FFFF00"/>
                </a:solidFill>
                <a:uFillTx/>
                <a:latin charset="0" pitchFamily="18" typeface="Times New Roman"/>
                <a:cs charset="0" pitchFamily="18" typeface="Times New Roman"/>
              </a:rPr>
              <a:t>Chẩn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đoán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biến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chứng</a:t>
            </a:r>
            <a:endParaRPr dirty="0" lang="en-US" sz="2000">
              <a:solidFill>
                <a:srgbClr val="FFFF00"/>
              </a:solidFill>
              <a:uFillTx/>
              <a:latin charset="0" pitchFamily="18" typeface="Times New Roman"/>
              <a:cs charset="0" pitchFamily="18" typeface="Times New Roman"/>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15.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5" name="Tit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293688" y="381000"/>
            <a:ext cx="8901112" cy="914400"/>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lgn="l" eaLnBrk="0" fontAlgn="base" hangingPunct="0" rtl="0">
              <a:spcBef>
                <a:spcPct val="0"/>
              </a:spcBef>
              <a:spcAft>
                <a:spcPct val="0"/>
              </a:spcAft>
              <a:defRPr kern="1200" spc="-100" sz="4000">
                <a:solidFill>
                  <a:srgbClr val="C1EEFF"/>
                </a:solidFill>
                <a:uFillTx/>
                <a:latin typeface="+mj-lt"/>
                <a:ea typeface="+mj-ea"/>
                <a:cs typeface="+mj-cs"/>
              </a:defRPr>
            </a:lvl1pPr>
            <a:lvl2pPr algn="l" eaLnBrk="0" fontAlgn="base" hangingPunct="0" rtl="0">
              <a:spcBef>
                <a:spcPct val="0"/>
              </a:spcBef>
              <a:spcAft>
                <a:spcPct val="0"/>
              </a:spcAft>
              <a:defRPr sz="4000">
                <a:solidFill>
                  <a:srgbClr val="C1EEFF"/>
                </a:solidFill>
                <a:uFillTx/>
                <a:latin charset="0" pitchFamily="49" typeface="Consolas"/>
              </a:defRPr>
            </a:lvl2pPr>
            <a:lvl3pPr algn="l" eaLnBrk="0" fontAlgn="base" hangingPunct="0" rtl="0">
              <a:spcBef>
                <a:spcPct val="0"/>
              </a:spcBef>
              <a:spcAft>
                <a:spcPct val="0"/>
              </a:spcAft>
              <a:defRPr sz="4000">
                <a:solidFill>
                  <a:srgbClr val="C1EEFF"/>
                </a:solidFill>
                <a:uFillTx/>
                <a:latin charset="0" pitchFamily="49" typeface="Consolas"/>
              </a:defRPr>
            </a:lvl3pPr>
            <a:lvl4pPr algn="l" eaLnBrk="0" fontAlgn="base" hangingPunct="0" rtl="0">
              <a:spcBef>
                <a:spcPct val="0"/>
              </a:spcBef>
              <a:spcAft>
                <a:spcPct val="0"/>
              </a:spcAft>
              <a:defRPr sz="4000">
                <a:solidFill>
                  <a:srgbClr val="C1EEFF"/>
                </a:solidFill>
                <a:uFillTx/>
                <a:latin charset="0" pitchFamily="49" typeface="Consolas"/>
              </a:defRPr>
            </a:lvl4pPr>
            <a:lvl5pPr algn="l" eaLnBrk="0" fontAlgn="base" hangingPunct="0" rtl="0">
              <a:spcBef>
                <a:spcPct val="0"/>
              </a:spcBef>
              <a:spcAft>
                <a:spcPct val="0"/>
              </a:spcAft>
              <a:defRPr sz="4000">
                <a:solidFill>
                  <a:srgbClr val="C1EEFF"/>
                </a:solidFill>
                <a:uFillTx/>
                <a:latin charset="0" pitchFamily="49" typeface="Consolas"/>
              </a:defRPr>
            </a:lvl5pPr>
            <a:lvl6pPr algn="l" fontAlgn="base" marL="457200" rtl="0">
              <a:spcBef>
                <a:spcPct val="0"/>
              </a:spcBef>
              <a:spcAft>
                <a:spcPct val="0"/>
              </a:spcAft>
              <a:defRPr sz="4000">
                <a:solidFill>
                  <a:srgbClr val="C1EEFF"/>
                </a:solidFill>
                <a:uFillTx/>
                <a:latin charset="0" pitchFamily="49" typeface="Consolas"/>
              </a:defRPr>
            </a:lvl6pPr>
            <a:lvl7pPr algn="l" fontAlgn="base" marL="914400" rtl="0">
              <a:spcBef>
                <a:spcPct val="0"/>
              </a:spcBef>
              <a:spcAft>
                <a:spcPct val="0"/>
              </a:spcAft>
              <a:defRPr sz="4000">
                <a:solidFill>
                  <a:srgbClr val="C1EEFF"/>
                </a:solidFill>
                <a:uFillTx/>
                <a:latin charset="0" pitchFamily="49" typeface="Consolas"/>
              </a:defRPr>
            </a:lvl7pPr>
            <a:lvl8pPr algn="l" fontAlgn="base" marL="1371600" rtl="0">
              <a:spcBef>
                <a:spcPct val="0"/>
              </a:spcBef>
              <a:spcAft>
                <a:spcPct val="0"/>
              </a:spcAft>
              <a:defRPr sz="4000">
                <a:solidFill>
                  <a:srgbClr val="C1EEFF"/>
                </a:solidFill>
                <a:uFillTx/>
                <a:latin charset="0" pitchFamily="49" typeface="Consolas"/>
              </a:defRPr>
            </a:lvl8pPr>
            <a:lvl9pPr algn="l" fontAlgn="base" marL="1828800" rtl="0">
              <a:spcBef>
                <a:spcPct val="0"/>
              </a:spcBef>
              <a:spcAft>
                <a:spcPct val="0"/>
              </a:spcAft>
              <a:defRPr sz="4000">
                <a:solidFill>
                  <a:srgbClr val="C1EEFF"/>
                </a:solidFill>
                <a:uFillTx/>
                <a:latin charset="0" pitchFamily="49" typeface="Consolas"/>
              </a:defRPr>
            </a:lvl9pPr>
            <a:extLst/>
          </a:lstStyle>
          <a:p>
            <a:pPr eaLnBrk="1" fontAlgn="auto" hangingPunct="1">
              <a:spcAft>
                <a:spcPts val="0"/>
              </a:spcAft>
              <a:defRPr>
                <a:uFillTx/>
              </a:defRPr>
            </a:pPr>
            <a:r>
              <a:rPr b="1" dirty="0" lang="en-AU" sz="2800">
                <a:solidFill>
                  <a:srgbClr val="FF0000"/>
                </a:solidFill>
                <a:uFillTx/>
                <a:latin charset="0" pitchFamily="18" typeface="Times New Roman"/>
                <a:cs charset="0" pitchFamily="18" typeface="Times New Roman"/>
              </a:rPr>
              <a:t>IV. CẬN </a:t>
            </a:r>
            <a:r>
              <a:rPr b="1" dirty="0" lang="vi-VN" sz="2800">
                <a:solidFill>
                  <a:srgbClr val="FF0000"/>
                </a:solidFill>
                <a:uFillTx/>
                <a:latin charset="0" pitchFamily="18" typeface="Times New Roman"/>
                <a:cs charset="0" pitchFamily="18" typeface="Times New Roman"/>
              </a:rPr>
              <a:t>LÂM SÀNG </a:t>
            </a:r>
          </a:p>
          <a:p>
            <a:pPr eaLnBrk="1" fontAlgn="auto" hangingPunct="1">
              <a:spcAft>
                <a:spcPts val="0"/>
              </a:spcAft>
              <a:defRPr>
                <a:uFillTx/>
              </a:defRPr>
            </a:pPr>
            <a:endParaRPr b="1" dirty="0" lang="en-US" sz="2800">
              <a:solidFill>
                <a:srgbClr val="FF0000"/>
              </a:solidFill>
              <a:uFillTx/>
              <a:latin charset="0" pitchFamily="18" typeface="Times New Roman"/>
              <a:cs charset="0" pitchFamily="18" typeface="Times New Roman"/>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 name="Rectangle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457200" y="1033790"/>
            <a:ext cx="8077200" cy="523220"/>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p>
            <a:r>
              <a:rPr dirty="0" lang="vi-VN" sz="2800">
                <a:uFillTx/>
                <a:latin charset="0" panose="02020603050405020304" pitchFamily="18" typeface="Times New Roman"/>
                <a:ea charset="0" panose="020F0502020204030204" pitchFamily="34" typeface="Calibri"/>
                <a:cs charset="0" panose="02020603050405020304" pitchFamily="18" typeface="Times New Roman"/>
              </a:rPr>
              <a:t>Chẩn đoán sỏi đường mật chính dựa vào hình ảnh học</a:t>
            </a:r>
            <a:endParaRPr dirty="0" sz="2800">
              <a:uFillTx/>
              <a:latin charset="0" panose="02020603050405020304" pitchFamily="18" typeface="Times New Roman"/>
              <a:cs charset="0" panose="02020603050405020304" pitchFamily="18" typeface="Times New Roman"/>
            </a:endParaRPr>
          </a:p>
        </p:txBody>
      </p:sp>
      <p:graphicFrame>
        <p:nvGraphicFrame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Table 3"/>
          <p:cNvGraphicFrame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graphicFrameLocks noGrp="1"/>
          </p:cNvGraphicFramePr>
          <p:nvPr/>
        </p:nvGraphicFramePr>
        <p:xfrm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off x="685800" y="1752600"/>
          <a:ext cx="7848600" cy="4908677"/>
        </p:xfrm>
        <a:graphic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graphicData uri="http://schemas.openxmlformats.org/drawingml/2006/table">
            <a:tbl>
              <a:tblPr bandRow="1" firstRow="1">
                <a:tableStyleId>{5C22544A-7EE6-4342-B048-85BDC9FD1C3A}</a:tableStyleId>
              </a:tblPr>
              <a:tblGrid>
                <a:gridCol w="1219200"/>
                <a:gridCol w="4800600"/>
                <a:gridCol w="1828800"/>
              </a:tblGrid>
              <a:tr h="542925">
                <a:tc>
                  <a:txBody>
                    <a:bodyPr/>
                    <a:lstStyle/>
                    <a:p>
                      <a:endParaRPr dirty="0" lang="en-US" sz="1800">
                        <a:solidFill>
                          <a:schemeClr val="bg1"/>
                        </a:solidFill>
                        <a:effectLst/>
                        <a:uFillTx/>
                        <a:latin charset="0" panose="02020603050405020304" pitchFamily="18" typeface="Times New Roman"/>
                        <a:cs charset="0" panose="02020603050405020304" pitchFamily="18" typeface="Times New Roman"/>
                      </a:endParaRPr>
                    </a:p>
                  </a:txBody>
                  <a:tcPr/>
                </a:tc>
                <a:tc>
                  <a:txBody>
                    <a:bodyPr/>
                    <a:lstStyle/>
                    <a:p>
                      <a:pPr algn="ctr">
                        <a:spcAft>
                          <a:spcPts val="0"/>
                        </a:spcAft>
                      </a:pPr>
                      <a:r>
                        <a:rPr b="1"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Chỉ</a:t>
                      </a:r>
                      <a:r>
                        <a:rPr b="1"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b="1"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định</a:t>
                      </a:r>
                      <a:endPar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a:tc>
                <a:tc>
                  <a:txBody>
                    <a:bodyPr/>
                    <a:lstStyle/>
                    <a:p>
                      <a:pPr algn="ctr">
                        <a:spcAft>
                          <a:spcPts val="0"/>
                        </a:spcAft>
                      </a:pPr>
                      <a:r>
                        <a:rPr b="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Chống chỉ định</a:t>
                      </a:r>
                      <a:endParaRPr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a:tc>
              </a:tr>
              <a:tr h="542925">
                <a:tc>
                  <a:txBody>
                    <a:bodyPr/>
                    <a:lstStyle/>
                    <a:p>
                      <a:pPr algn="just">
                        <a:lnSpc>
                          <a:spcPct val="115000"/>
                        </a:lnSpc>
                        <a:spcAft>
                          <a:spcPts val="0"/>
                        </a:spcAft>
                      </a:pPr>
                      <a:r>
                        <a:rPr b="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Siêu âm</a:t>
                      </a:r>
                      <a:endParaRPr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a:tc>
                <a:tc>
                  <a:txBody>
                    <a:bodyPr/>
                    <a:lstStyle/>
                    <a:p>
                      <a:pPr algn="just">
                        <a:lnSpc>
                          <a:spcPct val="115000"/>
                        </a:lnSpc>
                        <a:spcAft>
                          <a:spcPts val="0"/>
                        </a:spcAft>
                      </a:pPr>
                      <a:r>
                        <a:rPr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Là phương tiện trước tiên được sử dụng khi nghi ngờ có bệnh sỏi đường mật</a:t>
                      </a:r>
                      <a:r>
                        <a:rPr lang="vi-VN"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chính</a:t>
                      </a:r>
                      <a:r>
                        <a:rPr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a:t>
                      </a:r>
                    </a:p>
                  </a:txBody>
                  <a:tcPr/>
                </a:tc>
                <a:tc>
                  <a:txBody>
                    <a:bodyPr/>
                    <a:lstStyle/>
                    <a:p>
                      <a:endParaRPr lang="en-US" sz="1800">
                        <a:solidFill>
                          <a:schemeClr val="bg1"/>
                        </a:solidFill>
                        <a:effectLst/>
                        <a:uFillTx/>
                        <a:latin charset="0" panose="02020603050405020304" pitchFamily="18" typeface="Times New Roman"/>
                        <a:cs charset="0" panose="02020603050405020304" pitchFamily="18" typeface="Times New Roman"/>
                      </a:endParaRPr>
                    </a:p>
                  </a:txBody>
                  <a:tcPr/>
                </a:tc>
              </a:tr>
              <a:tr h="542925">
                <a:tc>
                  <a:txBody>
                    <a:bodyPr/>
                    <a:lstStyle/>
                    <a:p>
                      <a:pPr algn="just">
                        <a:lnSpc>
                          <a:spcPct val="115000"/>
                        </a:lnSpc>
                        <a:spcAft>
                          <a:spcPts val="0"/>
                        </a:spcAft>
                      </a:pPr>
                      <a:r>
                        <a:rPr b="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CT Scan</a:t>
                      </a:r>
                      <a:endParaRPr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a:tc>
                <a:tc>
                  <a:txBody>
                    <a:bodyPr/>
                    <a:lstStyle/>
                    <a:p>
                      <a:pPr algn="just">
                        <a:lnSpc>
                          <a:spcPct val="115000"/>
                        </a:lnSpc>
                        <a:spcAft>
                          <a:spcPts val="0"/>
                        </a:spcAft>
                      </a:pP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Xác</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định</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có</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sỏi</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và</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vị</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trí</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sỏi</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đường</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mật</a:t>
                      </a:r>
                      <a:r>
                        <a:rPr dirty="0" lang="vi-VN"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chính</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a:t>
                      </a:r>
                    </a:p>
                    <a:p>
                      <a:pPr algn="just">
                        <a:lnSpc>
                          <a:spcPct val="115000"/>
                        </a:lnSpc>
                        <a:spcAft>
                          <a:spcPts val="0"/>
                        </a:spcAft>
                      </a:pP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Khảo</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sát</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các</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thương</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tổn</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khác</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của</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đường</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mật</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u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đường</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mật</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áp</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xe</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gan</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đường</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mật</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a:t>
                      </a:r>
                    </a:p>
                    <a:p>
                      <a:pPr algn="just">
                        <a:lnSpc>
                          <a:spcPct val="115000"/>
                        </a:lnSpc>
                        <a:spcAft>
                          <a:spcPts val="0"/>
                        </a:spcAft>
                      </a:pP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Khảo</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sát</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các</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cơ</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quan</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xung</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quanh</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viêm</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tụy</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a:t>
                      </a:r>
                    </a:p>
                  </a:txBody>
                  <a:tcPr/>
                </a:tc>
                <a:tc>
                  <a:txBody>
                    <a:bodyPr/>
                    <a:lstStyle/>
                    <a:p>
                      <a:pPr algn="just">
                        <a:lnSpc>
                          <a:spcPct val="115000"/>
                        </a:lnSpc>
                        <a:spcAft>
                          <a:spcPts val="0"/>
                        </a:spcAft>
                      </a:pPr>
                      <a:r>
                        <a:rPr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Suy thận nặng</a:t>
                      </a:r>
                      <a:r>
                        <a:rPr lang="vi-VN"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a:t>
                      </a:r>
                      <a:endParaRPr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p>
                      <a:pPr algn="just">
                        <a:lnSpc>
                          <a:spcPct val="115000"/>
                        </a:lnSpc>
                        <a:spcAft>
                          <a:spcPts val="0"/>
                        </a:spcAft>
                      </a:pPr>
                      <a:r>
                        <a:rPr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Dị ứng thuốc cản quang</a:t>
                      </a:r>
                      <a:r>
                        <a:rPr lang="vi-VN"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a:t>
                      </a:r>
                      <a:endParaRPr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a:tc>
              </a:tr>
              <a:tr h="542925">
                <a:tc>
                  <a:txBody>
                    <a:bodyPr/>
                    <a:lstStyle/>
                    <a:p>
                      <a:pPr algn="just">
                        <a:lnSpc>
                          <a:spcPct val="115000"/>
                        </a:lnSpc>
                        <a:spcAft>
                          <a:spcPts val="0"/>
                        </a:spcAft>
                      </a:pPr>
                      <a:r>
                        <a:rPr b="1" dirty="0" kern="1200" lang="en-US" sz="18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X </a:t>
                      </a:r>
                      <a:r>
                        <a:rPr b="1" dirty="0" err="1" kern="1200" lang="en-US" sz="18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quang</a:t>
                      </a:r>
                      <a:r>
                        <a:rPr b="1" dirty="0" kern="1200" lang="en-US" sz="18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 </a:t>
                      </a:r>
                      <a:r>
                        <a:rPr b="1" dirty="0" kern="1200" lang="vi-VN" sz="18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đườ</a:t>
                      </a:r>
                      <a:r>
                        <a:rPr b="1" dirty="0" kern="1200" lang="en-US" sz="18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ng </a:t>
                      </a:r>
                      <a:r>
                        <a:rPr b="1" dirty="0" err="1" kern="1200" lang="en-US" sz="18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mật</a:t>
                      </a:r>
                      <a:r>
                        <a:rPr b="1" dirty="0" kern="1200" lang="en-US" sz="18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 </a:t>
                      </a:r>
                      <a:r>
                        <a:rPr b="1" dirty="0" err="1" kern="1200" lang="en-US" sz="18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trong</a:t>
                      </a:r>
                      <a:r>
                        <a:rPr b="1" dirty="0" kern="1200" lang="en-US" sz="18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 </a:t>
                      </a:r>
                      <a:r>
                        <a:rPr b="1" dirty="0" err="1" kern="1200" lang="en-US" sz="18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mổ</a:t>
                      </a:r>
                      <a:endPar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a:tc>
                <a:tc>
                  <a:txBody>
                    <a:bodyPr/>
                    <a:lstStyle/>
                    <a:p>
                      <a:pPr algn="just">
                        <a:lnSpc>
                          <a:spcPct val="115000"/>
                        </a:lnSpc>
                        <a:spcAft>
                          <a:spcPts val="0"/>
                        </a:spcAft>
                      </a:pP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Bệnh</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nhân</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có</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chỉ</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định</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cắt</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túi</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mật</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nghi</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ngờ</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sỏi</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OMC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dãn</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đường</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mật</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trong</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và</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ngoài</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gan</a:t>
                      </a:r>
                      <a:r>
                        <a:rPr dirty="0" lang="vi-VN"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tăng</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Bilirubin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máu</a:t>
                      </a:r>
                      <a:r>
                        <a:rPr dirty="0" lang="vi-VN"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tăng</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Amylase</a:t>
                      </a:r>
                      <a:r>
                        <a:rPr dirty="0" lang="vi-VN"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hoặc Lipase</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máu</a:t>
                      </a:r>
                      <a:r>
                        <a:rPr dirty="0" lang="vi-VN"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tăng men gan</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a:t>
                      </a:r>
                    </a:p>
                  </a:txBody>
                  <a:tcPr/>
                </a:tc>
                <a:tc>
                  <a:txBody>
                    <a:bodyPr/>
                    <a:lstStyle/>
                    <a:p>
                      <a:pPr algn="just">
                        <a:lnSpc>
                          <a:spcPct val="115000"/>
                        </a:lnSpc>
                        <a:spcAft>
                          <a:spcPts val="0"/>
                        </a:spcAft>
                      </a:pPr>
                      <a:r>
                        <a:rPr b="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endParaRPr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a:tc>
              </a:tr>
              <a:tr h="542925">
                <a:tc>
                  <a:txBody>
                    <a:bodyPr/>
                    <a:lstStyle/>
                    <a:p>
                      <a:pPr algn="just">
                        <a:lnSpc>
                          <a:spcPct val="115000"/>
                        </a:lnSpc>
                        <a:spcAft>
                          <a:spcPts val="0"/>
                        </a:spcAft>
                      </a:pPr>
                      <a:r>
                        <a:rPr b="1" kern="1200" lang="en-US" sz="18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ERCP</a:t>
                      </a:r>
                      <a:endParaRPr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a:tc>
                <a:tc>
                  <a:txBody>
                    <a:bodyPr/>
                    <a:lstStyle/>
                    <a:p>
                      <a:pPr algn="just">
                        <a:lnSpc>
                          <a:spcPct val="115000"/>
                        </a:lnSpc>
                        <a:spcAft>
                          <a:spcPts val="0"/>
                        </a:spcAft>
                      </a:pP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Chẩn</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đoán</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và</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điều</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trị</a:t>
                      </a:r>
                      <a:r>
                        <a:rPr dirty="0" lang="vi-VN"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lấy</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sỏi</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ống</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mật</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chủ</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a:t>
                      </a:r>
                      <a:r>
                        <a:rPr dirty="0" lang="vi-VN"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đặt stent giải áp mật trong</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viêm</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hẹp</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đoạn</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cuối</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OMC, u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quanh</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bóng</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Vater</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a:t>
                      </a:r>
                    </a:p>
                  </a:txBody>
                  <a:tcPr/>
                </a:tc>
                <a:tc>
                  <a:txBody>
                    <a:bodyPr/>
                    <a:lstStyle/>
                    <a:p>
                      <a:pPr algn="just">
                        <a:lnSpc>
                          <a:spcPct val="115000"/>
                        </a:lnSpc>
                        <a:spcAft>
                          <a:spcPts val="0"/>
                        </a:spcAft>
                      </a:pP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Rối</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loạn</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đông</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máu</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a:t>
                      </a:r>
                    </a:p>
                  </a:txBody>
                  <a:tcPr/>
                </a:tc>
              </a:tr>
            </a:tbl>
          </a:graphicData>
        </a:graphic>
      </p:graphicFrame>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16.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graphicFrame>
        <p:nvGraphicFrame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Table 3"/>
          <p:cNvGraphicFrame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graphicFrameLocks noGrp="1"/>
          </p:cNvGraphicFramePr>
          <p:nvPr/>
        </p:nvGraphicFramePr>
        <p:xfrm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off x="685800" y="685800"/>
          <a:ext cx="7848600" cy="5539613"/>
        </p:xfrm>
        <a:graphic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graphicData uri="http://schemas.openxmlformats.org/drawingml/2006/table">
            <a:tbl>
              <a:tblPr bandRow="1" firstRow="1">
                <a:tableStyleId>{5C22544A-7EE6-4342-B048-85BDC9FD1C3A}</a:tableStyleId>
              </a:tblPr>
              <a:tblGrid>
                <a:gridCol w="1752600"/>
                <a:gridCol w="4267200"/>
                <a:gridCol w="1828800"/>
              </a:tblGrid>
              <a:tr h="542925">
                <a:tc>
                  <a:txBody>
                    <a:bodyPr/>
                    <a:lstStyle/>
                    <a:p>
                      <a:endParaRPr dirty="0" lang="en-US" sz="1800">
                        <a:solidFill>
                          <a:schemeClr val="bg1"/>
                        </a:solidFill>
                        <a:effectLst/>
                        <a:uFillTx/>
                        <a:latin charset="0" panose="02020603050405020304" pitchFamily="18" typeface="Times New Roman"/>
                        <a:cs charset="0" panose="02020603050405020304" pitchFamily="18" typeface="Times New Roman"/>
                      </a:endParaRPr>
                    </a:p>
                  </a:txBody>
                  <a:tcPr/>
                </a:tc>
                <a:tc>
                  <a:txBody>
                    <a:bodyPr/>
                    <a:lstStyle/>
                    <a:p>
                      <a:pPr algn="ctr">
                        <a:spcAft>
                          <a:spcPts val="0"/>
                        </a:spcAft>
                      </a:pPr>
                      <a:r>
                        <a:rPr b="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Chỉ định</a:t>
                      </a:r>
                      <a:endParaRPr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a:tc>
                <a:tc>
                  <a:txBody>
                    <a:bodyPr/>
                    <a:lstStyle/>
                    <a:p>
                      <a:pPr algn="ctr">
                        <a:spcAft>
                          <a:spcPts val="0"/>
                        </a:spcAft>
                      </a:pPr>
                      <a:r>
                        <a:rPr b="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Chống chỉ định</a:t>
                      </a:r>
                      <a:endParaRPr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a:tc>
              </a:tr>
              <a:tr h="542925">
                <a:tc>
                  <a:txBody>
                    <a:bodyPr/>
                    <a:lstStyle/>
                    <a:p>
                      <a:pPr algn="just">
                        <a:lnSpc>
                          <a:spcPct val="115000"/>
                        </a:lnSpc>
                        <a:spcAft>
                          <a:spcPts val="0"/>
                        </a:spcAft>
                      </a:pPr>
                      <a:r>
                        <a:rPr b="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Chụp X quang đường mật xuyên gan qua da (PTC)</a:t>
                      </a:r>
                      <a:endParaRPr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a:tc>
                <a:tc>
                  <a:txBody>
                    <a:bodyPr/>
                    <a:lstStyle/>
                    <a:p>
                      <a:pPr algn="just">
                        <a:lnSpc>
                          <a:spcPct val="115000"/>
                        </a:lnSpc>
                        <a:spcAft>
                          <a:spcPts val="0"/>
                        </a:spcAft>
                      </a:pP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Xác</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định</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có</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sỏi</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và</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vị</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trí</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sỏi</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đường</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mật</a:t>
                      </a:r>
                      <a:r>
                        <a:rPr dirty="0" lang="vi-VN"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chính</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a:t>
                      </a:r>
                    </a:p>
                    <a:p>
                      <a:pPr algn="just">
                        <a:lnSpc>
                          <a:spcPct val="115000"/>
                        </a:lnSpc>
                        <a:spcAft>
                          <a:spcPts val="0"/>
                        </a:spcAft>
                      </a:pPr>
                      <a:r>
                        <a:rPr dirty="0" lang="vi-VN"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Thực hiện khi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có</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chỉ</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định</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dẫn</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lưu</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dường</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mật</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xuyên</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gan</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qua da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hoặc</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lấy</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sỏi</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qua da.</a:t>
                      </a:r>
                    </a:p>
                  </a:txBody>
                  <a:tcPr/>
                </a:tc>
                <a:tc>
                  <a:txBody>
                    <a:bodyPr/>
                    <a:lstStyle/>
                    <a:p>
                      <a:pPr algn="just">
                        <a:lnSpc>
                          <a:spcPct val="115000"/>
                        </a:lnSpc>
                        <a:spcAft>
                          <a:spcPts val="0"/>
                        </a:spcAft>
                      </a:pPr>
                      <a:r>
                        <a:rPr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Rối loạn đông máu</a:t>
                      </a:r>
                      <a:r>
                        <a:rPr lang="vi-VN"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a:t>
                      </a:r>
                      <a:endParaRPr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a:tc>
              </a:tr>
              <a:tr h="542925">
                <a:tc>
                  <a:txBody>
                    <a:bodyPr/>
                    <a:lstStyle/>
                    <a:p>
                      <a:pPr algn="just">
                        <a:lnSpc>
                          <a:spcPct val="115000"/>
                        </a:lnSpc>
                        <a:spcAft>
                          <a:spcPts val="0"/>
                        </a:spcAft>
                      </a:pPr>
                      <a:r>
                        <a:rPr b="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Chụp X quang đường mật qua ống dẫn lưu Kehr</a:t>
                      </a:r>
                      <a:endParaRPr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a:tc>
                <a:tc>
                  <a:txBody>
                    <a:bodyPr/>
                    <a:lstStyle/>
                    <a:p>
                      <a:pPr algn="just">
                        <a:lnSpc>
                          <a:spcPct val="115000"/>
                        </a:lnSpc>
                        <a:spcAft>
                          <a:spcPts val="0"/>
                        </a:spcAft>
                      </a:pP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Kiểm</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tra</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còn</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sỏi</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vị</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trí</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sỏi</a:t>
                      </a:r>
                      <a:r>
                        <a:rPr dirty="0" lang="vi-VN"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sự</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lành</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đường</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hầm</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Kehr</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sau</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phẫu</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thuật</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a:t>
                      </a:r>
                    </a:p>
                  </a:txBody>
                  <a:tcPr/>
                </a:tc>
                <a:tc>
                  <a:txBody>
                    <a:bodyPr/>
                    <a:lstStyle/>
                    <a:p>
                      <a:pPr algn="just">
                        <a:lnSpc>
                          <a:spcPct val="115000"/>
                        </a:lnSpc>
                        <a:spcAft>
                          <a:spcPts val="0"/>
                        </a:spcAft>
                      </a:pPr>
                      <a:r>
                        <a:rPr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p>
                  </a:txBody>
                  <a:tcPr/>
                </a:tc>
              </a:tr>
              <a:tr h="542925">
                <a:tc>
                  <a:txBody>
                    <a:bodyPr/>
                    <a:lstStyle/>
                    <a:p>
                      <a:pPr algn="just">
                        <a:lnSpc>
                          <a:spcPct val="115000"/>
                        </a:lnSpc>
                        <a:spcAft>
                          <a:spcPts val="0"/>
                        </a:spcAft>
                      </a:pPr>
                      <a:r>
                        <a:rPr b="1" kern="1200" lang="en-US" sz="18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Siêu âm trong mổ</a:t>
                      </a:r>
                      <a:endParaRPr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a:tc>
                <a:tc>
                  <a:txBody>
                    <a:bodyPr/>
                    <a:lstStyle/>
                    <a:p>
                      <a:pPr algn="just">
                        <a:lnSpc>
                          <a:spcPct val="115000"/>
                        </a:lnSpc>
                        <a:spcAft>
                          <a:spcPts val="0"/>
                        </a:spcAft>
                      </a:pP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Bệnh</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nhân</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có</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chỉ</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định</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cắt</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túi</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mật</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nghi</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ngờ</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sỏi</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OMC</a:t>
                      </a:r>
                      <a:r>
                        <a:rPr dirty="0" lang="vi-VN"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a:t>
                      </a:r>
                      <a:r>
                        <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p>
                  </a:txBody>
                  <a:tcPr/>
                </a:tc>
                <a:tc>
                  <a:txBody>
                    <a:bodyPr/>
                    <a:lstStyle/>
                    <a:p>
                      <a:pPr algn="just">
                        <a:lnSpc>
                          <a:spcPct val="115000"/>
                        </a:lnSpc>
                        <a:spcAft>
                          <a:spcPts val="0"/>
                        </a:spcAft>
                      </a:pPr>
                      <a:r>
                        <a:rPr b="1" kern="1200" lang="en-US" sz="18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 </a:t>
                      </a:r>
                      <a:endParaRPr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a:tc>
              </a:tr>
              <a:tr h="542925">
                <a:tc>
                  <a:txBody>
                    <a:bodyPr/>
                    <a:lstStyle/>
                    <a:p>
                      <a:pPr algn="just">
                        <a:lnSpc>
                          <a:spcPct val="115000"/>
                        </a:lnSpc>
                        <a:spcAft>
                          <a:spcPts val="0"/>
                        </a:spcAft>
                      </a:pPr>
                      <a:r>
                        <a:rPr b="1" kern="1200" lang="en-US" sz="18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MRCP</a:t>
                      </a:r>
                      <a:endParaRPr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a:tc>
                <a:tc>
                  <a:txBody>
                    <a:bodyPr/>
                    <a:lstStyle/>
                    <a:p>
                      <a:pPr algn="just">
                        <a:lnSpc>
                          <a:spcPct val="115000"/>
                        </a:lnSpc>
                        <a:spcAft>
                          <a:spcPts val="0"/>
                        </a:spcAft>
                      </a:pPr>
                      <a:r>
                        <a:rPr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Xác định có sỏi và vị trí sỏi đường mật</a:t>
                      </a:r>
                      <a:r>
                        <a:rPr lang="vi-VN"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chính nhất là sỏi </a:t>
                      </a:r>
                      <a:r>
                        <a:rPr kern="1200" lang="en-US" sz="18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đường mật trong gan tái phát nhiều lần</a:t>
                      </a:r>
                      <a:r>
                        <a:rPr kern="1200" lang="vi-VN" sz="18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a:t>
                      </a:r>
                      <a:endParaRPr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p>
                      <a:pPr algn="just">
                        <a:lnSpc>
                          <a:spcPct val="115000"/>
                        </a:lnSpc>
                        <a:spcAft>
                          <a:spcPts val="0"/>
                        </a:spcAft>
                      </a:pPr>
                      <a:r>
                        <a:rPr kern="1200" lang="en-US" sz="18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 Nghi ngờ ung thư đường mật, hẹp đường mật.</a:t>
                      </a:r>
                      <a:endParaRPr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a:tc>
                <a:tc>
                  <a:txBody>
                    <a:bodyPr/>
                    <a:lstStyle/>
                    <a:p>
                      <a:pPr algn="just">
                        <a:lnSpc>
                          <a:spcPct val="115000"/>
                        </a:lnSpc>
                        <a:spcAft>
                          <a:spcPts val="0"/>
                        </a:spcAft>
                      </a:pPr>
                      <a:r>
                        <a:rPr dirty="0" kern="1200" lang="en-US" sz="18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 </a:t>
                      </a:r>
                      <a:r>
                        <a:rPr dirty="0" err="1" kern="1200" lang="en-US" sz="18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Trong</a:t>
                      </a:r>
                      <a:r>
                        <a:rPr dirty="0" kern="1200" lang="en-US" sz="18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 </a:t>
                      </a:r>
                      <a:r>
                        <a:rPr dirty="0" err="1" kern="1200" lang="en-US" sz="18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cơ</a:t>
                      </a:r>
                      <a:r>
                        <a:rPr dirty="0" kern="1200" lang="en-US" sz="18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 </a:t>
                      </a:r>
                      <a:r>
                        <a:rPr dirty="0" err="1" kern="1200" lang="en-US" sz="18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thể</a:t>
                      </a:r>
                      <a:r>
                        <a:rPr dirty="0" kern="1200" lang="en-US" sz="18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 </a:t>
                      </a:r>
                      <a:r>
                        <a:rPr dirty="0" err="1" kern="1200" lang="en-US" sz="18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có</a:t>
                      </a:r>
                      <a:r>
                        <a:rPr dirty="0" kern="1200" lang="en-US" sz="18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 </a:t>
                      </a:r>
                      <a:r>
                        <a:rPr dirty="0" err="1" kern="1200" lang="en-US" sz="18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kim</a:t>
                      </a:r>
                      <a:r>
                        <a:rPr dirty="0" kern="1200" lang="en-US" sz="18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 </a:t>
                      </a:r>
                      <a:r>
                        <a:rPr dirty="0" err="1" kern="1200" lang="en-US" sz="18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loại</a:t>
                      </a:r>
                      <a:r>
                        <a:rPr dirty="0" kern="1200" lang="en-US" sz="18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 (</a:t>
                      </a:r>
                      <a:r>
                        <a:rPr dirty="0" err="1" kern="1200" lang="en-US" sz="18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máy</a:t>
                      </a:r>
                      <a:r>
                        <a:rPr dirty="0" kern="1200" lang="en-US" sz="18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 </a:t>
                      </a:r>
                      <a:r>
                        <a:rPr dirty="0" err="1" kern="1200" lang="en-US" sz="18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tạo</a:t>
                      </a:r>
                      <a:r>
                        <a:rPr dirty="0" kern="1200" lang="en-US" sz="18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 </a:t>
                      </a:r>
                      <a:r>
                        <a:rPr dirty="0" err="1" kern="1200" lang="en-US" sz="18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nhịp</a:t>
                      </a:r>
                      <a:r>
                        <a:rPr dirty="0" kern="1200" lang="en-US" sz="18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a:t>
                      </a:r>
                      <a:endPar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p>
                      <a:pPr algn="just">
                        <a:lnSpc>
                          <a:spcPct val="115000"/>
                        </a:lnSpc>
                        <a:spcAft>
                          <a:spcPts val="0"/>
                        </a:spcAft>
                      </a:pPr>
                      <a:r>
                        <a:rPr dirty="0" kern="1200" lang="vi-VN" sz="18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 Dị ứng chất cản từ.</a:t>
                      </a:r>
                      <a:endPar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a:tc>
              </a:tr>
            </a:tbl>
          </a:graphicData>
        </a:graphic>
      </p:graphicFrame>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17.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graphicFrame>
        <p:nvGraphicFrame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Table 1"/>
          <p:cNvGraphicFrame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graphicFrameLocks noGrp="1"/>
          </p:cNvGraphicFramePr>
          <p:nvPr/>
        </p:nvGraphicFramePr>
        <p:xfrm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off x="533400" y="990600"/>
          <a:ext cx="8153400" cy="5655556"/>
        </p:xfrm>
        <a:graphic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graphicData uri="http://schemas.openxmlformats.org/drawingml/2006/table">
            <a:tbl>
              <a:tblPr bandRow="1" firstRow="1">
                <a:tableStyleId>{5C22544A-7EE6-4342-B048-85BDC9FD1C3A}</a:tableStyleId>
              </a:tblPr>
              <a:tblGrid>
                <a:gridCol w="990600"/>
                <a:gridCol w="1143000"/>
                <a:gridCol w="1159119"/>
                <a:gridCol w="2038350"/>
                <a:gridCol w="2822331"/>
              </a:tblGrid>
              <a:tr h="381000">
                <a:tc>
                  <a:txBody>
                    <a:bodyPr/>
                    <a:lstStyle/>
                    <a:p>
                      <a:endParaRPr dirty="0" lang="en-US" sz="1400">
                        <a:solidFill>
                          <a:schemeClr val="bg1"/>
                        </a:solidFill>
                        <a:effectLst/>
                        <a:uFillTx/>
                        <a:latin charset="0" panose="02020603050405020304" pitchFamily="18" typeface="Times New Roman"/>
                        <a:cs charset="0" panose="02020603050405020304" pitchFamily="18" typeface="Times New Roman"/>
                      </a:endParaRPr>
                    </a:p>
                  </a:txBody>
                  <a:tcPr/>
                </a:tc>
                <a:tc>
                  <a:txBody>
                    <a:bodyPr/>
                    <a:lstStyle/>
                    <a:p>
                      <a:pPr algn="just">
                        <a:lnSpc>
                          <a:spcPct val="115000"/>
                        </a:lnSpc>
                        <a:spcAft>
                          <a:spcPts val="0"/>
                        </a:spcAft>
                      </a:pPr>
                      <a:r>
                        <a:rPr b="1"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Độ nhạy</a:t>
                      </a:r>
                      <a:endParaRPr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a:tc>
                <a:tc>
                  <a:txBody>
                    <a:bodyPr/>
                    <a:lstStyle/>
                    <a:p>
                      <a:pPr algn="just">
                        <a:lnSpc>
                          <a:spcPct val="115000"/>
                        </a:lnSpc>
                        <a:spcAft>
                          <a:spcPts val="0"/>
                        </a:spcAft>
                      </a:pPr>
                      <a:r>
                        <a:rPr b="1"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Độ </a:t>
                      </a:r>
                      <a:r>
                        <a:rPr b="1" lang="vi-VN"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đặ</a:t>
                      </a:r>
                      <a:r>
                        <a:rPr b="1"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c hiệu</a:t>
                      </a:r>
                      <a:endParaRPr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a:tc>
                <a:tc>
                  <a:txBody>
                    <a:bodyPr/>
                    <a:lstStyle/>
                    <a:p>
                      <a:pPr algn="just">
                        <a:lnSpc>
                          <a:spcPct val="115000"/>
                        </a:lnSpc>
                        <a:spcAft>
                          <a:spcPts val="0"/>
                        </a:spcAft>
                      </a:pPr>
                      <a:r>
                        <a:rPr b="1" lang="vi-VN"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Ư</a:t>
                      </a:r>
                      <a:r>
                        <a:rPr b="1"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u </a:t>
                      </a:r>
                      <a:r>
                        <a:rPr b="1" lang="vi-VN"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đ</a:t>
                      </a:r>
                      <a:r>
                        <a:rPr b="1"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iểm</a:t>
                      </a:r>
                      <a:endParaRPr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a:tc>
                <a:tc>
                  <a:txBody>
                    <a:bodyPr/>
                    <a:lstStyle/>
                    <a:p>
                      <a:pPr algn="just">
                        <a:lnSpc>
                          <a:spcPct val="115000"/>
                        </a:lnSpc>
                        <a:spcAft>
                          <a:spcPts val="0"/>
                        </a:spcAft>
                      </a:pPr>
                      <a:r>
                        <a:rPr b="1"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Khuyết </a:t>
                      </a:r>
                      <a:r>
                        <a:rPr b="1" lang="vi-VN"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đ</a:t>
                      </a:r>
                      <a:r>
                        <a:rPr b="1"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iểm</a:t>
                      </a:r>
                      <a:endParaRPr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a:tc>
              </a:tr>
              <a:tr h="1736600">
                <a:tc>
                  <a:txBody>
                    <a:bodyPr/>
                    <a:lstStyle/>
                    <a:p>
                      <a:pPr algn="just">
                        <a:lnSpc>
                          <a:spcPct val="115000"/>
                        </a:lnSpc>
                        <a:spcAft>
                          <a:spcPts val="0"/>
                        </a:spcAft>
                      </a:pPr>
                      <a:r>
                        <a:rPr b="1" dirty="0" err="1"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Siêu</a:t>
                      </a:r>
                      <a:r>
                        <a:rPr b="1" dirty="0"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b="1" dirty="0" err="1"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âm</a:t>
                      </a:r>
                      <a:endParaRPr dirty="0"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a:tc>
                <a:tc>
                  <a:txBody>
                    <a:bodyPr/>
                    <a:lstStyle/>
                    <a:p>
                      <a:pPr algn="just">
                        <a:lnSpc>
                          <a:spcPct val="115000"/>
                        </a:lnSpc>
                        <a:spcAft>
                          <a:spcPts val="0"/>
                        </a:spcAft>
                      </a:pPr>
                      <a:r>
                        <a:rPr b="1" dirty="0" lang="vi-VN"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73 </a:t>
                      </a:r>
                      <a:r>
                        <a:rPr b="1" dirty="0"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a:t>
                      </a:r>
                      <a:endParaRPr dirty="0"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a:tc>
                <a:tc>
                  <a:txBody>
                    <a:bodyPr/>
                    <a:lstStyle/>
                    <a:p>
                      <a:pPr algn="just">
                        <a:lnSpc>
                          <a:spcPct val="115000"/>
                        </a:lnSpc>
                        <a:spcAft>
                          <a:spcPts val="0"/>
                        </a:spcAft>
                      </a:pPr>
                      <a:r>
                        <a:rPr b="1"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9</a:t>
                      </a:r>
                      <a:r>
                        <a:rPr b="1" lang="vi-VN"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1</a:t>
                      </a:r>
                      <a:r>
                        <a:rPr b="1"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endParaRPr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a:tc>
                <a:tc>
                  <a:txBody>
                    <a:bodyPr/>
                    <a:lstStyle/>
                    <a:p>
                      <a:pPr algn="just">
                        <a:lnSpc>
                          <a:spcPct val="115000"/>
                        </a:lnSpc>
                        <a:spcAft>
                          <a:spcPts val="0"/>
                        </a:spcAft>
                      </a:pPr>
                      <a:r>
                        <a:rPr dirty="0" lang="vi-VN"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Có thể phát hiện sỏi hoặc cho hình ảnh tắc nghẽn đường mật (dãn đường mật trong và ngoài gan).</a:t>
                      </a:r>
                      <a:endParaRPr dirty="0"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p>
                      <a:pPr algn="just">
                        <a:lnSpc>
                          <a:spcPct val="115000"/>
                        </a:lnSpc>
                        <a:spcAft>
                          <a:spcPts val="0"/>
                        </a:spcAft>
                      </a:pPr>
                      <a:r>
                        <a:rPr dirty="0"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Nhanh</a:t>
                      </a:r>
                      <a:r>
                        <a:rPr dirty="0"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a:t>
                      </a:r>
                    </a:p>
                    <a:p>
                      <a:pPr algn="just">
                        <a:lnSpc>
                          <a:spcPct val="115000"/>
                        </a:lnSpc>
                        <a:spcAft>
                          <a:spcPts val="0"/>
                        </a:spcAft>
                      </a:pPr>
                      <a:r>
                        <a:rPr dirty="0"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Không</a:t>
                      </a:r>
                      <a:r>
                        <a:rPr dirty="0"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xâm</a:t>
                      </a:r>
                      <a:r>
                        <a:rPr dirty="0"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lấn</a:t>
                      </a:r>
                      <a:r>
                        <a:rPr dirty="0"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a:t>
                      </a:r>
                    </a:p>
                  </a:txBody>
                  <a:tcPr/>
                </a:tc>
                <a:tc>
                  <a:txBody>
                    <a:bodyPr/>
                    <a:lstStyle/>
                    <a:p>
                      <a:pPr algn="just">
                        <a:lnSpc>
                          <a:spcPct val="115000"/>
                        </a:lnSpc>
                        <a:spcAft>
                          <a:spcPts val="0"/>
                        </a:spcAft>
                      </a:pPr>
                      <a:r>
                        <a:rPr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Giới hạn do hơi đường ruột.</a:t>
                      </a:r>
                    </a:p>
                    <a:p>
                      <a:pPr algn="just">
                        <a:lnSpc>
                          <a:spcPct val="115000"/>
                        </a:lnSpc>
                        <a:spcAft>
                          <a:spcPts val="0"/>
                        </a:spcAft>
                      </a:pPr>
                      <a:r>
                        <a:rPr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Khó phát hiện sỏi khi đường mật không dãn hay dãn ít.</a:t>
                      </a:r>
                    </a:p>
                    <a:p>
                      <a:pPr algn="just">
                        <a:lnSpc>
                          <a:spcPct val="115000"/>
                        </a:lnSpc>
                        <a:spcAft>
                          <a:spcPts val="0"/>
                        </a:spcAft>
                      </a:pPr>
                      <a:r>
                        <a:rPr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Không tái tạo giải phẫu đường mật.</a:t>
                      </a:r>
                    </a:p>
                    <a:p>
                      <a:pPr algn="just">
                        <a:lnSpc>
                          <a:spcPct val="115000"/>
                        </a:lnSpc>
                        <a:spcAft>
                          <a:spcPts val="0"/>
                        </a:spcAft>
                      </a:pPr>
                      <a:r>
                        <a:rPr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Độ phân giải không cao.</a:t>
                      </a:r>
                    </a:p>
                    <a:p>
                      <a:pPr algn="just">
                        <a:lnSpc>
                          <a:spcPct val="115000"/>
                        </a:lnSpc>
                        <a:spcAft>
                          <a:spcPts val="0"/>
                        </a:spcAft>
                      </a:pPr>
                      <a:r>
                        <a:rPr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Chủ quan: phụ thuộc ng</a:t>
                      </a:r>
                      <a:r>
                        <a:rPr lang="vi-VN"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ườ</a:t>
                      </a:r>
                      <a:r>
                        <a:rPr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i thực hiện.</a:t>
                      </a:r>
                    </a:p>
                  </a:txBody>
                  <a:tcPr/>
                </a:tc>
              </a:tr>
              <a:tr h="1736600">
                <a:tc>
                  <a:txBody>
                    <a:bodyPr/>
                    <a:lstStyle/>
                    <a:p>
                      <a:pPr algn="just">
                        <a:lnSpc>
                          <a:spcPct val="115000"/>
                        </a:lnSpc>
                        <a:spcAft>
                          <a:spcPts val="0"/>
                        </a:spcAft>
                      </a:pPr>
                      <a:r>
                        <a:rPr b="1" dirty="0"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CT Scan</a:t>
                      </a:r>
                      <a:endParaRPr dirty="0"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p>
                      <a:pPr>
                        <a:lnSpc>
                          <a:spcPct val="115000"/>
                        </a:lnSpc>
                        <a:spcAft>
                          <a:spcPts val="0"/>
                        </a:spcAft>
                      </a:pPr>
                      <a:r>
                        <a:rPr dirty="0" lang="vi-VN"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Không</a:t>
                      </a:r>
                      <a:r>
                        <a:rPr dirty="0"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cản</a:t>
                      </a:r>
                      <a:r>
                        <a:rPr dirty="0"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quan</a:t>
                      </a:r>
                      <a:r>
                        <a:rPr dirty="0"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p>
                    <a:p>
                      <a:pPr>
                        <a:lnSpc>
                          <a:spcPct val="115000"/>
                        </a:lnSpc>
                        <a:spcAft>
                          <a:spcPts val="0"/>
                        </a:spcAft>
                      </a:pPr>
                      <a:r>
                        <a:rPr dirty="0" lang="vi-VN"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 </a:t>
                      </a:r>
                      <a:r>
                        <a:rPr dirty="0" err="1"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Có</a:t>
                      </a:r>
                      <a:r>
                        <a:rPr dirty="0"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cản</a:t>
                      </a:r>
                      <a:r>
                        <a:rPr dirty="0"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quang</a:t>
                      </a:r>
                      <a:r>
                        <a:rPr dirty="0"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p>
                  </a:txBody>
                  <a:tcPr/>
                </a:tc>
                <a:tc>
                  <a:txBody>
                    <a:bodyPr/>
                    <a:lstStyle/>
                    <a:p>
                      <a:pPr algn="just">
                        <a:lnSpc>
                          <a:spcPct val="115000"/>
                        </a:lnSpc>
                        <a:spcAft>
                          <a:spcPts val="0"/>
                        </a:spcAft>
                      </a:pPr>
                      <a:r>
                        <a:rPr b="1" lang="vi-VN"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endParaRPr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p>
                      <a:pPr algn="just">
                        <a:lnSpc>
                          <a:spcPct val="115000"/>
                        </a:lnSpc>
                        <a:spcAft>
                          <a:spcPts val="0"/>
                        </a:spcAft>
                      </a:pPr>
                      <a:r>
                        <a:rPr b="1" lang="vi-VN"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endParaRPr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p>
                      <a:pPr algn="just">
                        <a:lnSpc>
                          <a:spcPct val="115000"/>
                        </a:lnSpc>
                        <a:spcAft>
                          <a:spcPts val="0"/>
                        </a:spcAft>
                      </a:pPr>
                      <a:r>
                        <a:rPr b="1" lang="vi-VN"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65</a:t>
                      </a:r>
                      <a:r>
                        <a:rPr b="1"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endParaRPr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p>
                      <a:pPr algn="just">
                        <a:lnSpc>
                          <a:spcPct val="115000"/>
                        </a:lnSpc>
                        <a:spcAft>
                          <a:spcPts val="0"/>
                        </a:spcAft>
                      </a:pPr>
                      <a:r>
                        <a:rPr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p>
                    <a:p>
                      <a:pPr algn="just">
                        <a:lnSpc>
                          <a:spcPct val="115000"/>
                        </a:lnSpc>
                        <a:spcAft>
                          <a:spcPts val="0"/>
                        </a:spcAft>
                      </a:pPr>
                      <a:r>
                        <a:rPr b="1" lang="vi-VN"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92 %</a:t>
                      </a:r>
                      <a:endParaRPr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a:tc>
                <a:tc>
                  <a:txBody>
                    <a:bodyPr/>
                    <a:lstStyle/>
                    <a:p>
                      <a:pPr algn="just">
                        <a:lnSpc>
                          <a:spcPct val="115000"/>
                        </a:lnSpc>
                        <a:spcAft>
                          <a:spcPts val="0"/>
                        </a:spcAft>
                      </a:pPr>
                      <a:r>
                        <a:rPr b="1"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endParaRPr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p>
                      <a:pPr algn="just">
                        <a:lnSpc>
                          <a:spcPct val="115000"/>
                        </a:lnSpc>
                        <a:spcAft>
                          <a:spcPts val="0"/>
                        </a:spcAft>
                      </a:pPr>
                      <a:r>
                        <a:rPr b="1" lang="vi-VN"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endParaRPr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p>
                      <a:pPr algn="just">
                        <a:lnSpc>
                          <a:spcPct val="115000"/>
                        </a:lnSpc>
                        <a:spcAft>
                          <a:spcPts val="0"/>
                        </a:spcAft>
                      </a:pPr>
                      <a:r>
                        <a:rPr b="1" lang="vi-VN"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84 </a:t>
                      </a:r>
                      <a:r>
                        <a:rPr b="1"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a:t>
                      </a:r>
                      <a:endParaRPr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p>
                      <a:pPr algn="just">
                        <a:lnSpc>
                          <a:spcPct val="115000"/>
                        </a:lnSpc>
                        <a:spcAft>
                          <a:spcPts val="0"/>
                        </a:spcAft>
                      </a:pPr>
                      <a:r>
                        <a:rPr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p>
                    <a:p>
                      <a:pPr algn="just">
                        <a:lnSpc>
                          <a:spcPct val="115000"/>
                        </a:lnSpc>
                        <a:spcAft>
                          <a:spcPts val="0"/>
                        </a:spcAft>
                      </a:pPr>
                      <a:r>
                        <a:rPr b="1" lang="vi-VN"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92 %</a:t>
                      </a:r>
                      <a:endParaRPr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a:tc>
                <a:tc>
                  <a:txBody>
                    <a:bodyPr/>
                    <a:lstStyle/>
                    <a:p>
                      <a:pPr algn="just">
                        <a:lnSpc>
                          <a:spcPct val="115000"/>
                        </a:lnSpc>
                        <a:spcAft>
                          <a:spcPts val="0"/>
                        </a:spcAft>
                      </a:pPr>
                      <a:r>
                        <a:rPr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p>
                    <a:p>
                      <a:pPr algn="just">
                        <a:lnSpc>
                          <a:spcPct val="115000"/>
                        </a:lnSpc>
                        <a:spcAft>
                          <a:spcPts val="0"/>
                        </a:spcAft>
                      </a:pPr>
                      <a:r>
                        <a:rPr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Không giới hạn do h</a:t>
                      </a:r>
                      <a:r>
                        <a:rPr lang="vi-VN"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ơ</a:t>
                      </a:r>
                      <a:r>
                        <a:rPr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i.</a:t>
                      </a:r>
                    </a:p>
                    <a:p>
                      <a:pPr algn="just">
                        <a:lnSpc>
                          <a:spcPct val="115000"/>
                        </a:lnSpc>
                        <a:spcAft>
                          <a:spcPts val="0"/>
                        </a:spcAft>
                      </a:pPr>
                      <a:r>
                        <a:rPr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Phát hiện sỏi ngay khi đường mật không dãn.</a:t>
                      </a:r>
                    </a:p>
                    <a:p>
                      <a:pPr algn="just">
                        <a:lnSpc>
                          <a:spcPct val="115000"/>
                        </a:lnSpc>
                        <a:spcAft>
                          <a:spcPts val="0"/>
                        </a:spcAft>
                      </a:pPr>
                      <a:r>
                        <a:rPr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Khách quan.</a:t>
                      </a:r>
                    </a:p>
                    <a:p>
                      <a:pPr algn="just">
                        <a:lnSpc>
                          <a:spcPct val="115000"/>
                        </a:lnSpc>
                        <a:spcAft>
                          <a:spcPts val="0"/>
                        </a:spcAft>
                      </a:pPr>
                      <a:r>
                        <a:rPr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Không xâm lấn.</a:t>
                      </a:r>
                    </a:p>
                  </a:txBody>
                  <a:tcPr/>
                </a:tc>
                <a:tc>
                  <a:txBody>
                    <a:bodyPr/>
                    <a:lstStyle/>
                    <a:p>
                      <a:pPr algn="just">
                        <a:lnSpc>
                          <a:spcPct val="115000"/>
                        </a:lnSpc>
                        <a:spcAft>
                          <a:spcPts val="0"/>
                        </a:spcAft>
                      </a:pPr>
                      <a:r>
                        <a:rPr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p>
                    <a:p>
                      <a:pPr algn="just">
                        <a:lnSpc>
                          <a:spcPct val="115000"/>
                        </a:lnSpc>
                        <a:spcAft>
                          <a:spcPts val="0"/>
                        </a:spcAft>
                      </a:pPr>
                      <a:r>
                        <a:rPr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Khó phát hiện sỏi cùng đậm độ dịch mật (sỏi cholesterol).</a:t>
                      </a:r>
                    </a:p>
                    <a:p>
                      <a:pPr algn="just">
                        <a:lnSpc>
                          <a:spcPct val="115000"/>
                        </a:lnSpc>
                        <a:spcAft>
                          <a:spcPts val="0"/>
                        </a:spcAft>
                      </a:pPr>
                      <a:r>
                        <a:rPr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Không tái tạo giải phẫu </a:t>
                      </a:r>
                      <a:r>
                        <a:rPr lang="vi-VN"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đườ</a:t>
                      </a:r>
                      <a:r>
                        <a:rPr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ng mật (trừ CT xoắn ốc). </a:t>
                      </a:r>
                    </a:p>
                    <a:p>
                      <a:pPr algn="just">
                        <a:lnSpc>
                          <a:spcPct val="115000"/>
                        </a:lnSpc>
                        <a:spcAft>
                          <a:spcPts val="0"/>
                        </a:spcAft>
                      </a:pPr>
                      <a:r>
                        <a:rPr lang="vi-VN"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Hình ảnh không rõ khi có kim loại gần vùng cần khảo sát.</a:t>
                      </a:r>
                    </a:p>
                  </a:txBody>
                  <a:tcPr/>
                </a:tc>
              </a:tr>
              <a:tr h="1695822">
                <a:tc>
                  <a:txBody>
                    <a:bodyPr/>
                    <a:lstStyle/>
                    <a:p>
                      <a:pPr algn="just">
                        <a:lnSpc>
                          <a:spcPct val="115000"/>
                        </a:lnSpc>
                        <a:spcAft>
                          <a:spcPts val="0"/>
                        </a:spcAft>
                      </a:pPr>
                      <a:r>
                        <a:rPr b="1" dirty="0" kern="1200" lang="en-US" sz="14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X </a:t>
                      </a:r>
                      <a:r>
                        <a:rPr b="1" dirty="0" err="1" kern="1200" lang="en-US" sz="14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quang</a:t>
                      </a:r>
                      <a:r>
                        <a:rPr b="1" dirty="0" kern="1200" lang="en-US" sz="14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 </a:t>
                      </a:r>
                      <a:r>
                        <a:rPr b="1" dirty="0" kern="1200" lang="vi-VN" sz="14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đườ</a:t>
                      </a:r>
                      <a:r>
                        <a:rPr b="1" dirty="0" kern="1200" lang="en-US" sz="14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ng </a:t>
                      </a:r>
                      <a:r>
                        <a:rPr b="1" dirty="0" err="1" kern="1200" lang="en-US" sz="14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mật</a:t>
                      </a:r>
                      <a:r>
                        <a:rPr b="1" dirty="0" kern="1200" lang="en-US" sz="14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 </a:t>
                      </a:r>
                      <a:r>
                        <a:rPr b="1" dirty="0" err="1" kern="1200" lang="en-US" sz="14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trong</a:t>
                      </a:r>
                      <a:r>
                        <a:rPr b="1" dirty="0" kern="1200" lang="en-US" sz="14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 </a:t>
                      </a:r>
                      <a:r>
                        <a:rPr b="1" dirty="0" err="1" kern="1200" lang="en-US" sz="14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mổ</a:t>
                      </a:r>
                      <a:endParaRPr dirty="0"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a:tc>
                <a:tc>
                  <a:txBody>
                    <a:bodyPr/>
                    <a:lstStyle/>
                    <a:p>
                      <a:pPr algn="just">
                        <a:lnSpc>
                          <a:spcPct val="115000"/>
                        </a:lnSpc>
                        <a:spcAft>
                          <a:spcPts val="0"/>
                        </a:spcAft>
                      </a:pPr>
                      <a:r>
                        <a:rPr b="1" kern="1200" lang="vi-VN" sz="14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68</a:t>
                      </a:r>
                      <a:r>
                        <a:rPr b="1" kern="1200" lang="en-US" sz="14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 – </a:t>
                      </a:r>
                      <a:r>
                        <a:rPr b="1" kern="1200" lang="vi-VN" sz="14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99</a:t>
                      </a:r>
                      <a:r>
                        <a:rPr b="1" kern="1200" lang="en-US" sz="14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 %</a:t>
                      </a:r>
                      <a:endParaRPr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a:tc>
                <a:tc>
                  <a:txBody>
                    <a:bodyPr/>
                    <a:lstStyle/>
                    <a:p>
                      <a:pPr algn="just">
                        <a:lnSpc>
                          <a:spcPct val="115000"/>
                        </a:lnSpc>
                        <a:spcAft>
                          <a:spcPts val="0"/>
                        </a:spcAft>
                      </a:pPr>
                      <a:r>
                        <a:rPr b="1" kern="1200" lang="vi-VN" sz="14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92 – 99</a:t>
                      </a:r>
                      <a:r>
                        <a:rPr b="1" kern="1200" lang="en-US" sz="14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 %</a:t>
                      </a:r>
                      <a:endParaRPr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a:tc>
                <a:tc>
                  <a:txBody>
                    <a:bodyPr/>
                    <a:lstStyle/>
                    <a:p>
                      <a:pPr fontAlgn="base">
                        <a:lnSpc>
                          <a:spcPct val="115000"/>
                        </a:lnSpc>
                        <a:spcAft>
                          <a:spcPts val="0"/>
                        </a:spcAft>
                      </a:pPr>
                      <a:r>
                        <a:rPr dirty="0"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Phát</a:t>
                      </a:r>
                      <a:r>
                        <a:rPr dirty="0"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hiện</a:t>
                      </a:r>
                      <a:r>
                        <a:rPr dirty="0"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sỏi</a:t>
                      </a:r>
                      <a:r>
                        <a:rPr dirty="0"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ngay</a:t>
                      </a:r>
                      <a:r>
                        <a:rPr dirty="0"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khi</a:t>
                      </a:r>
                      <a:r>
                        <a:rPr dirty="0"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đường</a:t>
                      </a:r>
                      <a:r>
                        <a:rPr dirty="0"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mật</a:t>
                      </a:r>
                      <a:r>
                        <a:rPr dirty="0"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không</a:t>
                      </a:r>
                      <a:r>
                        <a:rPr dirty="0"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dãn</a:t>
                      </a:r>
                      <a:r>
                        <a:rPr dirty="0"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a:t>
                      </a:r>
                    </a:p>
                    <a:p>
                      <a:pPr algn="just">
                        <a:lnSpc>
                          <a:spcPct val="115000"/>
                        </a:lnSpc>
                        <a:spcAft>
                          <a:spcPts val="0"/>
                        </a:spcAft>
                      </a:pPr>
                      <a:r>
                        <a:rPr dirty="0" kern="1200" lang="en-US" sz="14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 </a:t>
                      </a:r>
                      <a:r>
                        <a:rPr dirty="0" err="1" kern="1200" lang="en-US" sz="14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Tái</a:t>
                      </a:r>
                      <a:r>
                        <a:rPr dirty="0" kern="1200" lang="en-US" sz="14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 </a:t>
                      </a:r>
                      <a:r>
                        <a:rPr dirty="0" err="1" kern="1200" lang="en-US" sz="14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tạo</a:t>
                      </a:r>
                      <a:r>
                        <a:rPr dirty="0" kern="1200" lang="en-US" sz="14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 </a:t>
                      </a:r>
                      <a:r>
                        <a:rPr dirty="0" err="1" kern="1200" lang="en-US" sz="14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giải</a:t>
                      </a:r>
                      <a:r>
                        <a:rPr dirty="0" kern="1200" lang="en-US" sz="14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 </a:t>
                      </a:r>
                      <a:r>
                        <a:rPr dirty="0" err="1" kern="1200" lang="en-US" sz="14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phẫu</a:t>
                      </a:r>
                      <a:r>
                        <a:rPr dirty="0" kern="1200" lang="en-US" sz="14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 </a:t>
                      </a:r>
                      <a:r>
                        <a:rPr dirty="0" kern="1200" lang="vi-VN" sz="14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đườ</a:t>
                      </a:r>
                      <a:r>
                        <a:rPr dirty="0" kern="1200" lang="en-US" sz="14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ng </a:t>
                      </a:r>
                      <a:r>
                        <a:rPr dirty="0" err="1" kern="1200" lang="en-US" sz="14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mật</a:t>
                      </a:r>
                      <a:r>
                        <a:rPr dirty="0" kern="1200" lang="en-US" sz="14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a:t>
                      </a:r>
                      <a:endParaRPr dirty="0"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p>
                      <a:pPr algn="just">
                        <a:lnSpc>
                          <a:spcPct val="115000"/>
                        </a:lnSpc>
                        <a:spcAft>
                          <a:spcPts val="0"/>
                        </a:spcAft>
                      </a:pPr>
                      <a:r>
                        <a:rPr dirty="0"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Cho</a:t>
                      </a:r>
                      <a:r>
                        <a:rPr dirty="0" lang="vi-VN"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hình ảnh động dưới màn hình huỳnh quang.</a:t>
                      </a:r>
                      <a:endParaRPr dirty="0"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a:tc>
                <a:tc>
                  <a:txBody>
                    <a:bodyPr/>
                    <a:lstStyle/>
                    <a:p>
                      <a:pPr algn="just">
                        <a:lnSpc>
                          <a:spcPct val="115000"/>
                        </a:lnSpc>
                        <a:spcAft>
                          <a:spcPts val="0"/>
                        </a:spcAft>
                      </a:pPr>
                      <a:r>
                        <a:rPr dirty="0" kern="1200" lang="en-US" sz="14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 </a:t>
                      </a:r>
                      <a:r>
                        <a:rPr dirty="0" err="1" kern="1200" lang="en-US" sz="14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Không</a:t>
                      </a:r>
                      <a:r>
                        <a:rPr dirty="0" kern="1200" lang="en-US" sz="14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 </a:t>
                      </a:r>
                      <a:r>
                        <a:rPr dirty="0" err="1" kern="1200" lang="en-US" sz="14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thấy</a:t>
                      </a:r>
                      <a:r>
                        <a:rPr dirty="0" kern="1200" lang="en-US" sz="14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 </a:t>
                      </a:r>
                      <a:r>
                        <a:rPr dirty="0" err="1" kern="1200" lang="en-US" sz="14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phần</a:t>
                      </a:r>
                      <a:r>
                        <a:rPr dirty="0" kern="1200" lang="vi-VN" sz="14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 giải phẫu đườ</a:t>
                      </a:r>
                      <a:r>
                        <a:rPr dirty="0" kern="1200" lang="en-US" sz="14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ng </a:t>
                      </a:r>
                      <a:r>
                        <a:rPr dirty="0" err="1" kern="1200" lang="en-US" sz="14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mật</a:t>
                      </a:r>
                      <a:r>
                        <a:rPr dirty="0" kern="1200" lang="en-US" sz="14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 </a:t>
                      </a:r>
                      <a:r>
                        <a:rPr dirty="0" err="1" kern="1200" lang="en-US" sz="14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phía</a:t>
                      </a:r>
                      <a:r>
                        <a:rPr dirty="0" kern="1200" lang="en-US" sz="14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 </a:t>
                      </a:r>
                      <a:r>
                        <a:rPr dirty="0" err="1" kern="1200" lang="en-US" sz="14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sau</a:t>
                      </a:r>
                      <a:r>
                        <a:rPr dirty="0" kern="1200" lang="en-US" sz="14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 </a:t>
                      </a:r>
                      <a:r>
                        <a:rPr dirty="0" err="1" kern="1200" lang="en-US" sz="14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tắc</a:t>
                      </a:r>
                      <a:r>
                        <a:rPr dirty="0" kern="1200" lang="en-US" sz="14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 </a:t>
                      </a:r>
                      <a:r>
                        <a:rPr dirty="0" err="1" kern="1200" lang="en-US" sz="14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nghẽn</a:t>
                      </a:r>
                      <a:r>
                        <a:rPr dirty="0" kern="1200" lang="vi-VN" sz="14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 (nếu tắc nghẽn hoàn toàn)</a:t>
                      </a:r>
                      <a:r>
                        <a:rPr dirty="0" kern="1200" lang="en-US" sz="14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a:t>
                      </a:r>
                      <a:endParaRPr dirty="0"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p>
                      <a:pPr algn="just">
                        <a:lnSpc>
                          <a:spcPct val="115000"/>
                        </a:lnSpc>
                        <a:spcAft>
                          <a:spcPts val="0"/>
                        </a:spcAft>
                      </a:pPr>
                      <a:r>
                        <a:rPr dirty="0"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Chỉ</a:t>
                      </a:r>
                      <a:r>
                        <a:rPr dirty="0"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lang="vi-VN"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đá</a:t>
                      </a:r>
                      <a:r>
                        <a:rPr dirty="0" err="1"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nh</a:t>
                      </a:r>
                      <a:r>
                        <a:rPr dirty="0"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giá</a:t>
                      </a:r>
                      <a:r>
                        <a:rPr dirty="0"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cây</a:t>
                      </a:r>
                      <a:r>
                        <a:rPr dirty="0"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lang="vi-VN"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đườ</a:t>
                      </a:r>
                      <a:r>
                        <a:rPr dirty="0"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ng </a:t>
                      </a:r>
                      <a:r>
                        <a:rPr dirty="0" err="1"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mật</a:t>
                      </a:r>
                      <a:r>
                        <a:rPr dirty="0"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không</a:t>
                      </a:r>
                      <a:r>
                        <a:rPr dirty="0"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khảo</a:t>
                      </a:r>
                      <a:r>
                        <a:rPr dirty="0"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sát</a:t>
                      </a:r>
                      <a:r>
                        <a:rPr dirty="0"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lang="vi-VN"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đượ</a:t>
                      </a:r>
                      <a:r>
                        <a:rPr dirty="0"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c </a:t>
                      </a:r>
                      <a:r>
                        <a:rPr dirty="0" err="1"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cấu</a:t>
                      </a:r>
                      <a:r>
                        <a:rPr dirty="0"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trúc</a:t>
                      </a:r>
                      <a:r>
                        <a:rPr dirty="0"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xung</a:t>
                      </a:r>
                      <a:r>
                        <a:rPr dirty="0"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quanh</a:t>
                      </a:r>
                      <a:r>
                        <a:rPr dirty="0"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a:t>
                      </a:r>
                    </a:p>
                  </a:txBody>
                  <a:tcPr/>
                </a:tc>
              </a:tr>
            </a:tbl>
          </a:graphicData>
        </a:graphic>
      </p:graphicFrame>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5" name="TextBox 4"/>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533400" y="304800"/>
            <a:ext cx="6629400" cy="523220"/>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lvl1pPr>
              <a:defRPr>
                <a:solidFill>
                  <a:schemeClr val="tx1"/>
                </a:solidFill>
                <a:uFillTx/>
                <a:latin charset="0" panose="020B0604020202020204" pitchFamily="34" typeface="Arial"/>
                <a:cs charset="0" panose="020B0604020202020204" pitchFamily="34" typeface="Arial"/>
              </a:defRPr>
            </a:lvl1pPr>
            <a:lvl2pPr indent="-285750" marL="742950">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r>
              <a:rPr altLang="en-US" b="1" dirty="0" i="1" lang="vi-VN" sz="2800">
                <a:solidFill>
                  <a:srgbClr val="FFFF00"/>
                </a:solidFill>
                <a:uFillTx/>
                <a:latin charset="0" panose="02020603050405020304" pitchFamily="18" typeface="Times New Roman"/>
                <a:cs charset="0" panose="02020603050405020304" pitchFamily="18" typeface="Times New Roman"/>
              </a:rPr>
              <a:t>1/ Sỏi OMC</a:t>
            </a: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18.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graphicFrame>
        <p:nvGraphicFrame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Table 1"/>
          <p:cNvGraphicFrame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graphicFrameLocks noGrp="1"/>
          </p:cNvGraphicFramePr>
          <p:nvPr/>
        </p:nvGraphicFramePr>
        <p:xfrm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off x="533400" y="762000"/>
          <a:ext cx="8153400" cy="5248213"/>
        </p:xfrm>
        <a:graphic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graphicData uri="http://schemas.openxmlformats.org/drawingml/2006/table">
            <a:tbl>
              <a:tblPr bandRow="1" firstRow="1">
                <a:tableStyleId>{5C22544A-7EE6-4342-B048-85BDC9FD1C3A}</a:tableStyleId>
              </a:tblPr>
              <a:tblGrid>
                <a:gridCol w="1066800"/>
                <a:gridCol w="1143000"/>
                <a:gridCol w="1082919"/>
                <a:gridCol w="2038350"/>
                <a:gridCol w="2822331"/>
              </a:tblGrid>
              <a:tr h="370840">
                <a:tc>
                  <a:txBody>
                    <a:bodyPr/>
                    <a:lstStyle/>
                    <a:p>
                      <a:endParaRPr dirty="0" lang="en-US" sz="1400">
                        <a:solidFill>
                          <a:schemeClr val="bg1"/>
                        </a:solidFill>
                        <a:effectLst/>
                        <a:uFillTx/>
                        <a:latin charset="0" panose="02020603050405020304" pitchFamily="18" typeface="Times New Roman"/>
                        <a:cs charset="0" panose="02020603050405020304" pitchFamily="18" typeface="Times New Roman"/>
                      </a:endParaRPr>
                    </a:p>
                  </a:txBody>
                  <a:tcPr/>
                </a:tc>
                <a:tc>
                  <a:txBody>
                    <a:bodyPr/>
                    <a:lstStyle/>
                    <a:p>
                      <a:pPr algn="just">
                        <a:lnSpc>
                          <a:spcPct val="115000"/>
                        </a:lnSpc>
                        <a:spcAft>
                          <a:spcPts val="0"/>
                        </a:spcAft>
                      </a:pPr>
                      <a:r>
                        <a:rPr b="1"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Độ nhạy</a:t>
                      </a:r>
                      <a:endParaRPr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a:tc>
                <a:tc>
                  <a:txBody>
                    <a:bodyPr/>
                    <a:lstStyle/>
                    <a:p>
                      <a:pPr algn="just">
                        <a:lnSpc>
                          <a:spcPct val="115000"/>
                        </a:lnSpc>
                        <a:spcAft>
                          <a:spcPts val="0"/>
                        </a:spcAft>
                      </a:pPr>
                      <a:r>
                        <a:rPr b="1"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Độ </a:t>
                      </a:r>
                      <a:r>
                        <a:rPr b="1" lang="vi-VN"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đặ</a:t>
                      </a:r>
                      <a:r>
                        <a:rPr b="1"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c hiệu</a:t>
                      </a:r>
                      <a:endParaRPr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a:tc>
                <a:tc>
                  <a:txBody>
                    <a:bodyPr/>
                    <a:lstStyle/>
                    <a:p>
                      <a:pPr algn="just">
                        <a:lnSpc>
                          <a:spcPct val="115000"/>
                        </a:lnSpc>
                        <a:spcAft>
                          <a:spcPts val="0"/>
                        </a:spcAft>
                      </a:pPr>
                      <a:r>
                        <a:rPr b="1" lang="vi-VN"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Ư</a:t>
                      </a:r>
                      <a:r>
                        <a:rPr b="1"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u </a:t>
                      </a:r>
                      <a:r>
                        <a:rPr b="1" lang="vi-VN"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đ</a:t>
                      </a:r>
                      <a:r>
                        <a:rPr b="1"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iểm</a:t>
                      </a:r>
                      <a:endParaRPr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a:tc>
                <a:tc>
                  <a:txBody>
                    <a:bodyPr/>
                    <a:lstStyle/>
                    <a:p>
                      <a:pPr algn="just">
                        <a:lnSpc>
                          <a:spcPct val="115000"/>
                        </a:lnSpc>
                        <a:spcAft>
                          <a:spcPts val="0"/>
                        </a:spcAft>
                      </a:pPr>
                      <a:r>
                        <a:rPr b="1"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Khuyết </a:t>
                      </a:r>
                      <a:r>
                        <a:rPr b="1" lang="vi-VN"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đ</a:t>
                      </a:r>
                      <a:r>
                        <a:rPr b="1"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iểm</a:t>
                      </a:r>
                      <a:endParaRPr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a:tc>
              </a:tr>
              <a:tr h="370840">
                <a:tc>
                  <a:txBody>
                    <a:bodyPr/>
                    <a:lstStyle/>
                    <a:p>
                      <a:pPr algn="just">
                        <a:lnSpc>
                          <a:spcPct val="115000"/>
                        </a:lnSpc>
                        <a:spcAft>
                          <a:spcPts val="0"/>
                        </a:spcAft>
                      </a:pPr>
                      <a:r>
                        <a:rPr b="1" dirty="0" err="1" kern="1200" lang="en-US"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Siêu</a:t>
                      </a:r>
                      <a:r>
                        <a:rPr b="1" dirty="0" kern="1200" lang="en-US"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 </a:t>
                      </a:r>
                      <a:r>
                        <a:rPr b="1" dirty="0" err="1" kern="1200" lang="en-US"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âm</a:t>
                      </a:r>
                      <a:r>
                        <a:rPr b="1" dirty="0" kern="1200" lang="en-US"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 </a:t>
                      </a:r>
                      <a:r>
                        <a:rPr b="1" dirty="0" err="1" kern="1200" lang="en-US"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trong</a:t>
                      </a:r>
                      <a:r>
                        <a:rPr b="1" dirty="0" kern="1200" lang="en-US"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 </a:t>
                      </a:r>
                      <a:r>
                        <a:rPr b="1" dirty="0" err="1" kern="1200" lang="en-US"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mổ</a:t>
                      </a:r>
                      <a:r>
                        <a:rPr b="1" dirty="0" kern="1200" lang="en-US"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 </a:t>
                      </a:r>
                      <a:endParaRPr dirty="0" lang="en-US" sz="1400">
                        <a:effectLst/>
                        <a:uFillTx/>
                        <a:latin charset="0" panose="02020603050405020304" pitchFamily="18" typeface="Times New Roman"/>
                        <a:ea charset="0" panose="020F0502020204030204" pitchFamily="34" typeface="Calibri"/>
                        <a:cs charset="0" panose="02020603050405020304" pitchFamily="18" typeface="Times New Roman"/>
                      </a:endParaRPr>
                    </a:p>
                  </a:txBody>
                  <a:tcPr/>
                </a:tc>
                <a:tc>
                  <a:txBody>
                    <a:bodyPr/>
                    <a:lstStyle/>
                    <a:p>
                      <a:pPr algn="just">
                        <a:lnSpc>
                          <a:spcPct val="115000"/>
                        </a:lnSpc>
                        <a:spcAft>
                          <a:spcPts val="0"/>
                        </a:spcAft>
                      </a:pPr>
                      <a:r>
                        <a:rPr b="1" kern="1200" lang="en-US"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9</a:t>
                      </a:r>
                      <a:r>
                        <a:rPr b="1" kern="1200" lang="vi-VN"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5</a:t>
                      </a:r>
                      <a:r>
                        <a:rPr b="1" kern="1200" lang="en-US"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 %</a:t>
                      </a:r>
                      <a:endParaRPr lang="en-US" sz="1400">
                        <a:effectLst/>
                        <a:uFillTx/>
                        <a:latin charset="0" panose="02020603050405020304" pitchFamily="18" typeface="Times New Roman"/>
                        <a:ea charset="0" panose="020F0502020204030204" pitchFamily="34" typeface="Calibri"/>
                        <a:cs charset="0" panose="02020603050405020304" pitchFamily="18" typeface="Times New Roman"/>
                      </a:endParaRPr>
                    </a:p>
                  </a:txBody>
                  <a:tcPr/>
                </a:tc>
                <a:tc>
                  <a:txBody>
                    <a:bodyPr/>
                    <a:lstStyle/>
                    <a:p>
                      <a:pPr algn="just">
                        <a:lnSpc>
                          <a:spcPct val="115000"/>
                        </a:lnSpc>
                        <a:spcAft>
                          <a:spcPts val="0"/>
                        </a:spcAft>
                      </a:pPr>
                      <a:r>
                        <a:rPr b="1" kern="1200" lang="vi-VN"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99</a:t>
                      </a:r>
                      <a:r>
                        <a:rPr b="1" kern="1200" lang="en-US"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 %</a:t>
                      </a:r>
                      <a:endParaRPr lang="en-US" sz="1400">
                        <a:effectLst/>
                        <a:uFillTx/>
                        <a:latin charset="0" panose="02020603050405020304" pitchFamily="18" typeface="Times New Roman"/>
                        <a:ea charset="0" panose="020F0502020204030204" pitchFamily="34" typeface="Calibri"/>
                        <a:cs charset="0" panose="02020603050405020304" pitchFamily="18" typeface="Times New Roman"/>
                      </a:endParaRPr>
                    </a:p>
                  </a:txBody>
                  <a:tcPr/>
                </a:tc>
                <a:tc>
                  <a:txBody>
                    <a:bodyPr/>
                    <a:lstStyle/>
                    <a:p>
                      <a:pPr fontAlgn="base">
                        <a:lnSpc>
                          <a:spcPct val="115000"/>
                        </a:lnSpc>
                        <a:spcAft>
                          <a:spcPts val="0"/>
                        </a:spcAft>
                      </a:pPr>
                      <a:r>
                        <a:rPr kern="1200" lang="en-US"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 Không giới hạn do h</a:t>
                      </a:r>
                      <a:r>
                        <a:rPr kern="1200" lang="vi-VN"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ơ</a:t>
                      </a:r>
                      <a:r>
                        <a:rPr kern="1200" lang="en-US"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i</a:t>
                      </a:r>
                      <a:r>
                        <a:rPr kern="1200" lang="vi-VN"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a:t>
                      </a:r>
                      <a:endParaRPr lang="en-US" sz="1400">
                        <a:effectLst/>
                        <a:uFillTx/>
                        <a:latin charset="0" panose="02020603050405020304" pitchFamily="18" typeface="Times New Roman"/>
                        <a:ea charset="0" panose="020F0502020204030204" pitchFamily="34" typeface="Calibri"/>
                        <a:cs charset="0" panose="02020603050405020304" pitchFamily="18" typeface="Times New Roman"/>
                      </a:endParaRPr>
                    </a:p>
                    <a:p>
                      <a:pPr algn="just">
                        <a:lnSpc>
                          <a:spcPct val="115000"/>
                        </a:lnSpc>
                        <a:spcAft>
                          <a:spcPts val="0"/>
                        </a:spcAft>
                      </a:pPr>
                      <a:r>
                        <a:rPr kern="1200" lang="en-US"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 Phát hiện sỏi ngay khi </a:t>
                      </a:r>
                      <a:r>
                        <a:rPr kern="1200" lang="vi-VN"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đườ</a:t>
                      </a:r>
                      <a:r>
                        <a:rPr kern="1200" lang="en-US"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ng mật không dãn</a:t>
                      </a:r>
                      <a:r>
                        <a:rPr kern="1200" lang="vi-VN"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a:t>
                      </a:r>
                      <a:endParaRPr lang="en-US" sz="1400">
                        <a:effectLst/>
                        <a:uFillTx/>
                        <a:latin charset="0" panose="02020603050405020304" pitchFamily="18" typeface="Times New Roman"/>
                        <a:ea charset="0" panose="020F0502020204030204" pitchFamily="34" typeface="Calibri"/>
                        <a:cs charset="0" panose="02020603050405020304" pitchFamily="18" typeface="Times New Roman"/>
                      </a:endParaRPr>
                    </a:p>
                  </a:txBody>
                  <a:tcPr/>
                </a:tc>
                <a:tc>
                  <a:txBody>
                    <a:bodyPr/>
                    <a:lstStyle/>
                    <a:p>
                      <a:pPr algn="just">
                        <a:lnSpc>
                          <a:spcPct val="115000"/>
                        </a:lnSpc>
                        <a:spcAft>
                          <a:spcPts val="0"/>
                        </a:spcAft>
                      </a:pPr>
                      <a:r>
                        <a:rPr kern="1200" lang="en-US"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 Không tái tạo giải phẫu </a:t>
                      </a:r>
                      <a:r>
                        <a:rPr kern="1200" lang="vi-VN"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đườ</a:t>
                      </a:r>
                      <a:r>
                        <a:rPr kern="1200" lang="en-US"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ng mật</a:t>
                      </a:r>
                      <a:r>
                        <a:rPr kern="1200" lang="vi-VN"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a:t>
                      </a:r>
                      <a:endParaRPr lang="en-US" sz="1400">
                        <a:effectLst/>
                        <a:uFillTx/>
                        <a:latin charset="0" panose="02020603050405020304" pitchFamily="18" typeface="Times New Roman"/>
                        <a:ea charset="0" panose="020F0502020204030204" pitchFamily="34" typeface="Calibri"/>
                        <a:cs charset="0" panose="02020603050405020304" pitchFamily="18" typeface="Times New Roman"/>
                      </a:endParaRPr>
                    </a:p>
                    <a:p>
                      <a:pPr algn="just">
                        <a:lnSpc>
                          <a:spcPct val="115000"/>
                        </a:lnSpc>
                        <a:spcAft>
                          <a:spcPts val="0"/>
                        </a:spcAft>
                      </a:pPr>
                      <a:r>
                        <a:rPr lang="vi-VN" sz="1400">
                          <a:effectLst/>
                          <a:uFillTx/>
                          <a:latin charset="0" panose="02020603050405020304" pitchFamily="18" typeface="Times New Roman"/>
                          <a:ea charset="0" panose="020F0502020204030204" pitchFamily="34" typeface="Calibri"/>
                          <a:cs charset="0" panose="02020603050405020304" pitchFamily="18" typeface="Times New Roman"/>
                        </a:rPr>
                        <a:t>- </a:t>
                      </a:r>
                      <a:r>
                        <a:rPr lang="en-US" sz="1400">
                          <a:effectLst/>
                          <a:uFillTx/>
                          <a:latin charset="0" panose="02020603050405020304" pitchFamily="18" typeface="Times New Roman"/>
                          <a:ea charset="0" panose="020F0502020204030204" pitchFamily="34" typeface="Calibri"/>
                          <a:cs charset="0" panose="02020603050405020304" pitchFamily="18" typeface="Times New Roman"/>
                        </a:rPr>
                        <a:t>Chủ quan: phụ thuộc ng</a:t>
                      </a:r>
                      <a:r>
                        <a:rPr lang="vi-VN" sz="1400">
                          <a:effectLst/>
                          <a:uFillTx/>
                          <a:latin charset="0" panose="02020603050405020304" pitchFamily="18" typeface="Times New Roman"/>
                          <a:ea charset="0" panose="020F0502020204030204" pitchFamily="34" typeface="Calibri"/>
                          <a:cs charset="0" panose="02020603050405020304" pitchFamily="18" typeface="Times New Roman"/>
                        </a:rPr>
                        <a:t>ườ</a:t>
                      </a:r>
                      <a:r>
                        <a:rPr lang="en-US" sz="1400">
                          <a:effectLst/>
                          <a:uFillTx/>
                          <a:latin charset="0" panose="02020603050405020304" pitchFamily="18" typeface="Times New Roman"/>
                          <a:ea charset="0" panose="020F0502020204030204" pitchFamily="34" typeface="Calibri"/>
                          <a:cs charset="0" panose="02020603050405020304" pitchFamily="18" typeface="Times New Roman"/>
                        </a:rPr>
                        <a:t>i thực hiện.</a:t>
                      </a:r>
                    </a:p>
                  </a:txBody>
                  <a:tcPr/>
                </a:tc>
              </a:tr>
              <a:tr h="370840">
                <a:tc>
                  <a:txBody>
                    <a:bodyPr/>
                    <a:lstStyle/>
                    <a:p>
                      <a:pPr algn="just">
                        <a:lnSpc>
                          <a:spcPct val="115000"/>
                        </a:lnSpc>
                        <a:spcAft>
                          <a:spcPts val="0"/>
                        </a:spcAft>
                      </a:pPr>
                      <a:r>
                        <a:rPr b="1" dirty="0" kern="1200" lang="en-US"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ERCP </a:t>
                      </a:r>
                      <a:endParaRPr dirty="0" lang="en-US" sz="1400">
                        <a:effectLst/>
                        <a:uFillTx/>
                        <a:latin charset="0" panose="02020603050405020304" pitchFamily="18" typeface="Times New Roman"/>
                        <a:ea charset="0" panose="020F0502020204030204" pitchFamily="34" typeface="Calibri"/>
                        <a:cs charset="0" panose="02020603050405020304" pitchFamily="18" typeface="Times New Roman"/>
                      </a:endParaRPr>
                    </a:p>
                  </a:txBody>
                  <a:tcPr/>
                </a:tc>
                <a:tc>
                  <a:txBody>
                    <a:bodyPr/>
                    <a:lstStyle/>
                    <a:p>
                      <a:pPr algn="just">
                        <a:lnSpc>
                          <a:spcPct val="115000"/>
                        </a:lnSpc>
                        <a:spcAft>
                          <a:spcPts val="0"/>
                        </a:spcAft>
                      </a:pPr>
                      <a:r>
                        <a:rPr b="1" kern="1200" lang="vi-VN"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80 – 93</a:t>
                      </a:r>
                      <a:r>
                        <a:rPr b="1" kern="1200" lang="en-US"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 %</a:t>
                      </a:r>
                      <a:endParaRPr lang="en-US" sz="1400">
                        <a:effectLst/>
                        <a:uFillTx/>
                        <a:latin charset="0" panose="02020603050405020304" pitchFamily="18" typeface="Times New Roman"/>
                        <a:ea charset="0" panose="020F0502020204030204" pitchFamily="34" typeface="Calibri"/>
                        <a:cs charset="0" panose="02020603050405020304" pitchFamily="18" typeface="Times New Roman"/>
                      </a:endParaRPr>
                    </a:p>
                  </a:txBody>
                  <a:tcPr/>
                </a:tc>
                <a:tc>
                  <a:txBody>
                    <a:bodyPr/>
                    <a:lstStyle/>
                    <a:p>
                      <a:pPr algn="just">
                        <a:lnSpc>
                          <a:spcPct val="115000"/>
                        </a:lnSpc>
                        <a:spcAft>
                          <a:spcPts val="0"/>
                        </a:spcAft>
                      </a:pPr>
                      <a:r>
                        <a:rPr b="1" dirty="0" kern="1200" lang="en-US"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9</a:t>
                      </a:r>
                      <a:r>
                        <a:rPr b="1" dirty="0" kern="1200" lang="vi-VN"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9</a:t>
                      </a:r>
                      <a:r>
                        <a:rPr b="1" dirty="0" kern="1200" lang="en-US"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 %</a:t>
                      </a:r>
                      <a:endParaRPr dirty="0" lang="en-US" sz="1400">
                        <a:effectLst/>
                        <a:uFillTx/>
                        <a:latin charset="0" panose="02020603050405020304" pitchFamily="18" typeface="Times New Roman"/>
                        <a:ea charset="0" panose="020F0502020204030204" pitchFamily="34" typeface="Calibri"/>
                        <a:cs charset="0" panose="02020603050405020304" pitchFamily="18" typeface="Times New Roman"/>
                      </a:endParaRPr>
                    </a:p>
                  </a:txBody>
                  <a:tcPr/>
                </a:tc>
                <a:tc>
                  <a:txBody>
                    <a:bodyPr/>
                    <a:lstStyle/>
                    <a:p>
                      <a:pPr algn="just">
                        <a:lnSpc>
                          <a:spcPct val="115000"/>
                        </a:lnSpc>
                        <a:spcAft>
                          <a:spcPts val="0"/>
                        </a:spcAft>
                      </a:pPr>
                      <a:r>
                        <a:rPr lang="en-US" sz="1400">
                          <a:effectLst/>
                          <a:uFillTx/>
                          <a:latin charset="0" panose="02020603050405020304" pitchFamily="18" typeface="Times New Roman"/>
                          <a:ea charset="0" panose="020F0502020204030204" pitchFamily="34" typeface="Calibri"/>
                          <a:cs charset="0" panose="02020603050405020304" pitchFamily="18" typeface="Times New Roman"/>
                        </a:rPr>
                        <a:t>- Không giới hạn do h</a:t>
                      </a:r>
                      <a:r>
                        <a:rPr lang="vi-VN" sz="1400">
                          <a:effectLst/>
                          <a:uFillTx/>
                          <a:latin charset="0" panose="02020603050405020304" pitchFamily="18" typeface="Times New Roman"/>
                          <a:ea charset="0" panose="020F0502020204030204" pitchFamily="34" typeface="Calibri"/>
                          <a:cs charset="0" panose="02020603050405020304" pitchFamily="18" typeface="Times New Roman"/>
                        </a:rPr>
                        <a:t>ơ</a:t>
                      </a:r>
                      <a:r>
                        <a:rPr lang="en-US" sz="1400">
                          <a:effectLst/>
                          <a:uFillTx/>
                          <a:latin charset="0" panose="02020603050405020304" pitchFamily="18" typeface="Times New Roman"/>
                          <a:ea charset="0" panose="020F0502020204030204" pitchFamily="34" typeface="Calibri"/>
                          <a:cs charset="0" panose="02020603050405020304" pitchFamily="18" typeface="Times New Roman"/>
                        </a:rPr>
                        <a:t>i.</a:t>
                      </a:r>
                    </a:p>
                    <a:p>
                      <a:pPr fontAlgn="base">
                        <a:lnSpc>
                          <a:spcPct val="115000"/>
                        </a:lnSpc>
                        <a:spcAft>
                          <a:spcPts val="0"/>
                        </a:spcAft>
                      </a:pPr>
                      <a:r>
                        <a:rPr lang="en-US" sz="1400">
                          <a:effectLst/>
                          <a:uFillTx/>
                          <a:latin charset="0" panose="02020603050405020304" pitchFamily="18" typeface="Times New Roman"/>
                          <a:ea charset="0" panose="020F0502020204030204" pitchFamily="34" typeface="Calibri"/>
                          <a:cs charset="0" panose="02020603050405020304" pitchFamily="18" typeface="Times New Roman"/>
                        </a:rPr>
                        <a:t>- Phát hiện sỏi ngay khi đường mật không dãn.</a:t>
                      </a:r>
                    </a:p>
                    <a:p>
                      <a:pPr algn="just">
                        <a:lnSpc>
                          <a:spcPct val="115000"/>
                        </a:lnSpc>
                        <a:spcAft>
                          <a:spcPts val="0"/>
                        </a:spcAft>
                      </a:pPr>
                      <a:r>
                        <a:rPr kern="1200" lang="en-US"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 Tái tạo giải phẫu </a:t>
                      </a:r>
                      <a:r>
                        <a:rPr kern="1200" lang="vi-VN"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đườ</a:t>
                      </a:r>
                      <a:r>
                        <a:rPr kern="1200" lang="en-US"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ng mật.</a:t>
                      </a:r>
                      <a:endParaRPr lang="en-US" sz="1400">
                        <a:effectLst/>
                        <a:uFillTx/>
                        <a:latin charset="0" panose="02020603050405020304" pitchFamily="18" typeface="Times New Roman"/>
                        <a:ea charset="0" panose="020F0502020204030204" pitchFamily="34" typeface="Calibri"/>
                        <a:cs charset="0" panose="02020603050405020304" pitchFamily="18" typeface="Times New Roman"/>
                      </a:endParaRPr>
                    </a:p>
                  </a:txBody>
                  <a:tcPr/>
                </a:tc>
                <a:tc>
                  <a:txBody>
                    <a:bodyPr/>
                    <a:lstStyle/>
                    <a:p>
                      <a:pPr algn="just">
                        <a:lnSpc>
                          <a:spcPct val="115000"/>
                        </a:lnSpc>
                        <a:spcAft>
                          <a:spcPts val="0"/>
                        </a:spcAft>
                      </a:pPr>
                      <a:r>
                        <a:rPr dirty="0" kern="1200" lang="en-US"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 </a:t>
                      </a:r>
                      <a:r>
                        <a:rPr dirty="0" err="1" kern="1200" lang="en-US"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Không</a:t>
                      </a:r>
                      <a:r>
                        <a:rPr dirty="0" kern="1200" lang="en-US"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 </a:t>
                      </a:r>
                      <a:r>
                        <a:rPr dirty="0" err="1" kern="1200" lang="en-US"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thấy</a:t>
                      </a:r>
                      <a:r>
                        <a:rPr dirty="0" kern="1200" lang="en-US"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 </a:t>
                      </a:r>
                      <a:r>
                        <a:rPr dirty="0" err="1" kern="1200" lang="en-US"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phần</a:t>
                      </a:r>
                      <a:r>
                        <a:rPr dirty="0" kern="1200" lang="en-US"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 </a:t>
                      </a:r>
                      <a:r>
                        <a:rPr dirty="0" kern="1200" lang="vi-VN"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đườ</a:t>
                      </a:r>
                      <a:r>
                        <a:rPr dirty="0" kern="1200" lang="en-US"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ng </a:t>
                      </a:r>
                      <a:r>
                        <a:rPr dirty="0" err="1" kern="1200" lang="en-US"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mật</a:t>
                      </a:r>
                      <a:r>
                        <a:rPr dirty="0" kern="1200" lang="en-US"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 </a:t>
                      </a:r>
                      <a:r>
                        <a:rPr dirty="0" err="1" kern="1200" lang="en-US"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phía</a:t>
                      </a:r>
                      <a:r>
                        <a:rPr dirty="0" kern="1200" lang="en-US"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 </a:t>
                      </a:r>
                      <a:r>
                        <a:rPr dirty="0" err="1" kern="1200" lang="en-US"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sau</a:t>
                      </a:r>
                      <a:r>
                        <a:rPr dirty="0" kern="1200" lang="en-US"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 </a:t>
                      </a:r>
                      <a:r>
                        <a:rPr dirty="0" err="1" kern="1200" lang="en-US"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tắc</a:t>
                      </a:r>
                      <a:r>
                        <a:rPr dirty="0" kern="1200" lang="en-US"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 </a:t>
                      </a:r>
                      <a:r>
                        <a:rPr dirty="0" err="1" kern="1200" lang="en-US"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nghẽn</a:t>
                      </a:r>
                      <a:r>
                        <a:rPr dirty="0" kern="1200" lang="en-US"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a:t>
                      </a:r>
                      <a:endParaRPr dirty="0" lang="en-US" sz="1400">
                        <a:effectLst/>
                        <a:uFillTx/>
                        <a:latin charset="0" panose="02020603050405020304" pitchFamily="18" typeface="Times New Roman"/>
                        <a:ea charset="0" panose="020F0502020204030204" pitchFamily="34" typeface="Calibri"/>
                        <a:cs charset="0" panose="02020603050405020304" pitchFamily="18" typeface="Times New Roman"/>
                      </a:endParaRPr>
                    </a:p>
                    <a:p>
                      <a:pPr algn="just">
                        <a:lnSpc>
                          <a:spcPct val="115000"/>
                        </a:lnSpc>
                        <a:spcAft>
                          <a:spcPts val="0"/>
                        </a:spcAft>
                      </a:pPr>
                      <a:r>
                        <a:rPr dirty="0" lang="en-US" sz="1400">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400">
                          <a:effectLst/>
                          <a:uFillTx/>
                          <a:latin charset="0" panose="02020603050405020304" pitchFamily="18" typeface="Times New Roman"/>
                          <a:ea charset="0" panose="020F0502020204030204" pitchFamily="34" typeface="Calibri"/>
                          <a:cs charset="0" panose="02020603050405020304" pitchFamily="18" typeface="Times New Roman"/>
                        </a:rPr>
                        <a:t>Chỉ</a:t>
                      </a:r>
                      <a:r>
                        <a:rPr dirty="0" lang="en-US" sz="1400">
                          <a:effectLst/>
                          <a:uFillTx/>
                          <a:latin charset="0" panose="02020603050405020304" pitchFamily="18" typeface="Times New Roman"/>
                          <a:ea charset="0" panose="020F0502020204030204" pitchFamily="34" typeface="Calibri"/>
                          <a:cs charset="0" panose="02020603050405020304" pitchFamily="18" typeface="Times New Roman"/>
                        </a:rPr>
                        <a:t> </a:t>
                      </a:r>
                      <a:r>
                        <a:rPr dirty="0" lang="vi-VN" sz="1400">
                          <a:effectLst/>
                          <a:uFillTx/>
                          <a:latin charset="0" panose="02020603050405020304" pitchFamily="18" typeface="Times New Roman"/>
                          <a:ea charset="0" panose="020F0502020204030204" pitchFamily="34" typeface="Calibri"/>
                          <a:cs charset="0" panose="02020603050405020304" pitchFamily="18" typeface="Times New Roman"/>
                        </a:rPr>
                        <a:t>đá</a:t>
                      </a:r>
                      <a:r>
                        <a:rPr dirty="0" err="1" lang="en-US" sz="1400">
                          <a:effectLst/>
                          <a:uFillTx/>
                          <a:latin charset="0" panose="02020603050405020304" pitchFamily="18" typeface="Times New Roman"/>
                          <a:ea charset="0" panose="020F0502020204030204" pitchFamily="34" typeface="Calibri"/>
                          <a:cs charset="0" panose="02020603050405020304" pitchFamily="18" typeface="Times New Roman"/>
                        </a:rPr>
                        <a:t>nh</a:t>
                      </a:r>
                      <a:r>
                        <a:rPr dirty="0" lang="en-US" sz="1400">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400">
                          <a:effectLst/>
                          <a:uFillTx/>
                          <a:latin charset="0" panose="02020603050405020304" pitchFamily="18" typeface="Times New Roman"/>
                          <a:ea charset="0" panose="020F0502020204030204" pitchFamily="34" typeface="Calibri"/>
                          <a:cs charset="0" panose="02020603050405020304" pitchFamily="18" typeface="Times New Roman"/>
                        </a:rPr>
                        <a:t>giá</a:t>
                      </a:r>
                      <a:r>
                        <a:rPr dirty="0" lang="en-US" sz="1400">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400">
                          <a:effectLst/>
                          <a:uFillTx/>
                          <a:latin charset="0" panose="02020603050405020304" pitchFamily="18" typeface="Times New Roman"/>
                          <a:ea charset="0" panose="020F0502020204030204" pitchFamily="34" typeface="Calibri"/>
                          <a:cs charset="0" panose="02020603050405020304" pitchFamily="18" typeface="Times New Roman"/>
                        </a:rPr>
                        <a:t>cây</a:t>
                      </a:r>
                      <a:r>
                        <a:rPr dirty="0" lang="en-US" sz="1400">
                          <a:effectLst/>
                          <a:uFillTx/>
                          <a:latin charset="0" panose="02020603050405020304" pitchFamily="18" typeface="Times New Roman"/>
                          <a:ea charset="0" panose="020F0502020204030204" pitchFamily="34" typeface="Calibri"/>
                          <a:cs charset="0" panose="02020603050405020304" pitchFamily="18" typeface="Times New Roman"/>
                        </a:rPr>
                        <a:t> </a:t>
                      </a:r>
                      <a:r>
                        <a:rPr dirty="0" lang="vi-VN" sz="1400">
                          <a:effectLst/>
                          <a:uFillTx/>
                          <a:latin charset="0" panose="02020603050405020304" pitchFamily="18" typeface="Times New Roman"/>
                          <a:ea charset="0" panose="020F0502020204030204" pitchFamily="34" typeface="Calibri"/>
                          <a:cs charset="0" panose="02020603050405020304" pitchFamily="18" typeface="Times New Roman"/>
                        </a:rPr>
                        <a:t>đườ</a:t>
                      </a:r>
                      <a:r>
                        <a:rPr dirty="0" lang="en-US" sz="1400">
                          <a:effectLst/>
                          <a:uFillTx/>
                          <a:latin charset="0" panose="02020603050405020304" pitchFamily="18" typeface="Times New Roman"/>
                          <a:ea charset="0" panose="020F0502020204030204" pitchFamily="34" typeface="Calibri"/>
                          <a:cs charset="0" panose="02020603050405020304" pitchFamily="18" typeface="Times New Roman"/>
                        </a:rPr>
                        <a:t>ng </a:t>
                      </a:r>
                      <a:r>
                        <a:rPr dirty="0" err="1" lang="en-US" sz="1400">
                          <a:effectLst/>
                          <a:uFillTx/>
                          <a:latin charset="0" panose="02020603050405020304" pitchFamily="18" typeface="Times New Roman"/>
                          <a:ea charset="0" panose="020F0502020204030204" pitchFamily="34" typeface="Calibri"/>
                          <a:cs charset="0" panose="02020603050405020304" pitchFamily="18" typeface="Times New Roman"/>
                        </a:rPr>
                        <a:t>mật</a:t>
                      </a:r>
                      <a:r>
                        <a:rPr dirty="0" lang="en-US" sz="1400">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400">
                          <a:effectLst/>
                          <a:uFillTx/>
                          <a:latin charset="0" panose="02020603050405020304" pitchFamily="18" typeface="Times New Roman"/>
                          <a:ea charset="0" panose="020F0502020204030204" pitchFamily="34" typeface="Calibri"/>
                          <a:cs charset="0" panose="02020603050405020304" pitchFamily="18" typeface="Times New Roman"/>
                        </a:rPr>
                        <a:t>không</a:t>
                      </a:r>
                      <a:r>
                        <a:rPr dirty="0" lang="en-US" sz="1400">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400">
                          <a:effectLst/>
                          <a:uFillTx/>
                          <a:latin charset="0" panose="02020603050405020304" pitchFamily="18" typeface="Times New Roman"/>
                          <a:ea charset="0" panose="020F0502020204030204" pitchFamily="34" typeface="Calibri"/>
                          <a:cs charset="0" panose="02020603050405020304" pitchFamily="18" typeface="Times New Roman"/>
                        </a:rPr>
                        <a:t>khảo</a:t>
                      </a:r>
                      <a:r>
                        <a:rPr dirty="0" lang="en-US" sz="1400">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400">
                          <a:effectLst/>
                          <a:uFillTx/>
                          <a:latin charset="0" panose="02020603050405020304" pitchFamily="18" typeface="Times New Roman"/>
                          <a:ea charset="0" panose="020F0502020204030204" pitchFamily="34" typeface="Calibri"/>
                          <a:cs charset="0" panose="02020603050405020304" pitchFamily="18" typeface="Times New Roman"/>
                        </a:rPr>
                        <a:t>sát</a:t>
                      </a:r>
                      <a:r>
                        <a:rPr dirty="0" lang="en-US" sz="1400">
                          <a:effectLst/>
                          <a:uFillTx/>
                          <a:latin charset="0" panose="02020603050405020304" pitchFamily="18" typeface="Times New Roman"/>
                          <a:ea charset="0" panose="020F0502020204030204" pitchFamily="34" typeface="Calibri"/>
                          <a:cs charset="0" panose="02020603050405020304" pitchFamily="18" typeface="Times New Roman"/>
                        </a:rPr>
                        <a:t> </a:t>
                      </a:r>
                      <a:r>
                        <a:rPr dirty="0" lang="vi-VN" sz="1400">
                          <a:effectLst/>
                          <a:uFillTx/>
                          <a:latin charset="0" panose="02020603050405020304" pitchFamily="18" typeface="Times New Roman"/>
                          <a:ea charset="0" panose="020F0502020204030204" pitchFamily="34" typeface="Calibri"/>
                          <a:cs charset="0" panose="02020603050405020304" pitchFamily="18" typeface="Times New Roman"/>
                        </a:rPr>
                        <a:t>đượ</a:t>
                      </a:r>
                      <a:r>
                        <a:rPr dirty="0" lang="en-US" sz="1400">
                          <a:effectLst/>
                          <a:uFillTx/>
                          <a:latin charset="0" panose="02020603050405020304" pitchFamily="18" typeface="Times New Roman"/>
                          <a:ea charset="0" panose="020F0502020204030204" pitchFamily="34" typeface="Calibri"/>
                          <a:cs charset="0" panose="02020603050405020304" pitchFamily="18" typeface="Times New Roman"/>
                        </a:rPr>
                        <a:t>c </a:t>
                      </a:r>
                      <a:r>
                        <a:rPr dirty="0" err="1" lang="en-US" sz="1400">
                          <a:effectLst/>
                          <a:uFillTx/>
                          <a:latin charset="0" panose="02020603050405020304" pitchFamily="18" typeface="Times New Roman"/>
                          <a:ea charset="0" panose="020F0502020204030204" pitchFamily="34" typeface="Calibri"/>
                          <a:cs charset="0" panose="02020603050405020304" pitchFamily="18" typeface="Times New Roman"/>
                        </a:rPr>
                        <a:t>cấu</a:t>
                      </a:r>
                      <a:r>
                        <a:rPr dirty="0" lang="en-US" sz="1400">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400">
                          <a:effectLst/>
                          <a:uFillTx/>
                          <a:latin charset="0" panose="02020603050405020304" pitchFamily="18" typeface="Times New Roman"/>
                          <a:ea charset="0" panose="020F0502020204030204" pitchFamily="34" typeface="Calibri"/>
                          <a:cs charset="0" panose="02020603050405020304" pitchFamily="18" typeface="Times New Roman"/>
                        </a:rPr>
                        <a:t>trúc</a:t>
                      </a:r>
                      <a:r>
                        <a:rPr dirty="0" lang="en-US" sz="1400">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400">
                          <a:effectLst/>
                          <a:uFillTx/>
                          <a:latin charset="0" panose="02020603050405020304" pitchFamily="18" typeface="Times New Roman"/>
                          <a:ea charset="0" panose="020F0502020204030204" pitchFamily="34" typeface="Calibri"/>
                          <a:cs charset="0" panose="02020603050405020304" pitchFamily="18" typeface="Times New Roman"/>
                        </a:rPr>
                        <a:t>xung</a:t>
                      </a:r>
                      <a:r>
                        <a:rPr dirty="0" lang="en-US" sz="1400">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400">
                          <a:effectLst/>
                          <a:uFillTx/>
                          <a:latin charset="0" panose="02020603050405020304" pitchFamily="18" typeface="Times New Roman"/>
                          <a:ea charset="0" panose="020F0502020204030204" pitchFamily="34" typeface="Calibri"/>
                          <a:cs charset="0" panose="02020603050405020304" pitchFamily="18" typeface="Times New Roman"/>
                        </a:rPr>
                        <a:t>quanh</a:t>
                      </a:r>
                      <a:r>
                        <a:rPr dirty="0" lang="en-US" sz="1400">
                          <a:effectLst/>
                          <a:uFillTx/>
                          <a:latin charset="0" panose="02020603050405020304" pitchFamily="18" typeface="Times New Roman"/>
                          <a:ea charset="0" panose="020F0502020204030204" pitchFamily="34" typeface="Calibri"/>
                          <a:cs charset="0" panose="02020603050405020304" pitchFamily="18" typeface="Times New Roman"/>
                        </a:rPr>
                        <a:t>.</a:t>
                      </a:r>
                    </a:p>
                    <a:p>
                      <a:pPr algn="just">
                        <a:lnSpc>
                          <a:spcPct val="115000"/>
                        </a:lnSpc>
                        <a:spcAft>
                          <a:spcPts val="0"/>
                        </a:spcAft>
                      </a:pPr>
                      <a:r>
                        <a:rPr dirty="0" lang="en-US" sz="1400">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400">
                          <a:effectLst/>
                          <a:uFillTx/>
                          <a:latin charset="0" panose="02020603050405020304" pitchFamily="18" typeface="Times New Roman"/>
                          <a:ea charset="0" panose="020F0502020204030204" pitchFamily="34" typeface="Calibri"/>
                          <a:cs charset="0" panose="02020603050405020304" pitchFamily="18" typeface="Times New Roman"/>
                        </a:rPr>
                        <a:t>Xâm</a:t>
                      </a:r>
                      <a:r>
                        <a:rPr dirty="0" lang="en-US" sz="1400">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400">
                          <a:effectLst/>
                          <a:uFillTx/>
                          <a:latin charset="0" panose="02020603050405020304" pitchFamily="18" typeface="Times New Roman"/>
                          <a:ea charset="0" panose="020F0502020204030204" pitchFamily="34" typeface="Calibri"/>
                          <a:cs charset="0" panose="02020603050405020304" pitchFamily="18" typeface="Times New Roman"/>
                        </a:rPr>
                        <a:t>lấn</a:t>
                      </a:r>
                      <a:r>
                        <a:rPr dirty="0" lang="en-US" sz="1400">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400">
                          <a:effectLst/>
                          <a:uFillTx/>
                          <a:latin charset="0" panose="02020603050405020304" pitchFamily="18" typeface="Times New Roman"/>
                          <a:ea charset="0" panose="020F0502020204030204" pitchFamily="34" typeface="Calibri"/>
                          <a:cs charset="0" panose="02020603050405020304" pitchFamily="18" typeface="Times New Roman"/>
                        </a:rPr>
                        <a:t>có</a:t>
                      </a:r>
                      <a:r>
                        <a:rPr dirty="0" lang="en-US" sz="1400">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400">
                          <a:effectLst/>
                          <a:uFillTx/>
                          <a:latin charset="0" panose="02020603050405020304" pitchFamily="18" typeface="Times New Roman"/>
                          <a:ea charset="0" panose="020F0502020204030204" pitchFamily="34" typeface="Calibri"/>
                          <a:cs charset="0" panose="02020603050405020304" pitchFamily="18" typeface="Times New Roman"/>
                        </a:rPr>
                        <a:t>biến</a:t>
                      </a:r>
                      <a:r>
                        <a:rPr dirty="0" lang="en-US" sz="1400">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400">
                          <a:effectLst/>
                          <a:uFillTx/>
                          <a:latin charset="0" panose="02020603050405020304" pitchFamily="18" typeface="Times New Roman"/>
                          <a:ea charset="0" panose="020F0502020204030204" pitchFamily="34" typeface="Calibri"/>
                          <a:cs charset="0" panose="02020603050405020304" pitchFamily="18" typeface="Times New Roman"/>
                        </a:rPr>
                        <a:t>chứng</a:t>
                      </a:r>
                      <a:r>
                        <a:rPr dirty="0" lang="en-US" sz="1400">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400">
                          <a:effectLst/>
                          <a:uFillTx/>
                          <a:latin charset="0" panose="02020603050405020304" pitchFamily="18" typeface="Times New Roman"/>
                          <a:ea charset="0" panose="020F0502020204030204" pitchFamily="34" typeface="Calibri"/>
                          <a:cs charset="0" panose="02020603050405020304" pitchFamily="18" typeface="Times New Roman"/>
                        </a:rPr>
                        <a:t>viêm</a:t>
                      </a:r>
                      <a:r>
                        <a:rPr dirty="0" lang="en-US" sz="1400">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400">
                          <a:effectLst/>
                          <a:uFillTx/>
                          <a:latin charset="0" panose="02020603050405020304" pitchFamily="18" typeface="Times New Roman"/>
                          <a:ea charset="0" panose="020F0502020204030204" pitchFamily="34" typeface="Calibri"/>
                          <a:cs charset="0" panose="02020603050405020304" pitchFamily="18" typeface="Times New Roman"/>
                        </a:rPr>
                        <a:t>tụy</a:t>
                      </a:r>
                      <a:r>
                        <a:rPr dirty="0" lang="en-US" sz="1400">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400">
                          <a:effectLst/>
                          <a:uFillTx/>
                          <a:latin charset="0" panose="02020603050405020304" pitchFamily="18" typeface="Times New Roman"/>
                          <a:ea charset="0" panose="020F0502020204030204" pitchFamily="34" typeface="Calibri"/>
                          <a:cs charset="0" panose="02020603050405020304" pitchFamily="18" typeface="Times New Roman"/>
                        </a:rPr>
                        <a:t>cấp</a:t>
                      </a:r>
                      <a:r>
                        <a:rPr dirty="0" lang="en-US" sz="1400">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400">
                          <a:effectLst/>
                          <a:uFillTx/>
                          <a:latin charset="0" panose="02020603050405020304" pitchFamily="18" typeface="Times New Roman"/>
                          <a:ea charset="0" panose="020F0502020204030204" pitchFamily="34" typeface="Calibri"/>
                          <a:cs charset="0" panose="02020603050405020304" pitchFamily="18" typeface="Times New Roman"/>
                        </a:rPr>
                        <a:t>thủng</a:t>
                      </a:r>
                      <a:r>
                        <a:rPr dirty="0" lang="en-US" sz="1400">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400">
                          <a:effectLst/>
                          <a:uFillTx/>
                          <a:latin charset="0" panose="02020603050405020304" pitchFamily="18" typeface="Times New Roman"/>
                          <a:ea charset="0" panose="020F0502020204030204" pitchFamily="34" typeface="Calibri"/>
                          <a:cs charset="0" panose="02020603050405020304" pitchFamily="18" typeface="Times New Roman"/>
                        </a:rPr>
                        <a:t>tá</a:t>
                      </a:r>
                      <a:r>
                        <a:rPr dirty="0" lang="en-US" sz="1400">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400">
                          <a:effectLst/>
                          <a:uFillTx/>
                          <a:latin charset="0" panose="02020603050405020304" pitchFamily="18" typeface="Times New Roman"/>
                          <a:ea charset="0" panose="020F0502020204030204" pitchFamily="34" typeface="Calibri"/>
                          <a:cs charset="0" panose="02020603050405020304" pitchFamily="18" typeface="Times New Roman"/>
                        </a:rPr>
                        <a:t>tràng</a:t>
                      </a:r>
                      <a:r>
                        <a:rPr dirty="0" lang="en-US" sz="1400">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400">
                          <a:effectLst/>
                          <a:uFillTx/>
                          <a:latin charset="0" panose="02020603050405020304" pitchFamily="18" typeface="Times New Roman"/>
                          <a:ea charset="0" panose="020F0502020204030204" pitchFamily="34" typeface="Calibri"/>
                          <a:cs charset="0" panose="02020603050405020304" pitchFamily="18" typeface="Times New Roman"/>
                        </a:rPr>
                        <a:t>viêm</a:t>
                      </a:r>
                      <a:r>
                        <a:rPr dirty="0" lang="en-US" sz="1400">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400">
                          <a:effectLst/>
                          <a:uFillTx/>
                          <a:latin charset="0" panose="02020603050405020304" pitchFamily="18" typeface="Times New Roman"/>
                          <a:ea charset="0" panose="020F0502020204030204" pitchFamily="34" typeface="Calibri"/>
                          <a:cs charset="0" panose="02020603050405020304" pitchFamily="18" typeface="Times New Roman"/>
                        </a:rPr>
                        <a:t>đường</a:t>
                      </a:r>
                      <a:r>
                        <a:rPr dirty="0" lang="en-US" sz="1400">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400">
                          <a:effectLst/>
                          <a:uFillTx/>
                          <a:latin charset="0" panose="02020603050405020304" pitchFamily="18" typeface="Times New Roman"/>
                          <a:ea charset="0" panose="020F0502020204030204" pitchFamily="34" typeface="Calibri"/>
                          <a:cs charset="0" panose="02020603050405020304" pitchFamily="18" typeface="Times New Roman"/>
                        </a:rPr>
                        <a:t>mật</a:t>
                      </a:r>
                      <a:r>
                        <a:rPr dirty="0" lang="en-US" sz="1400">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400">
                          <a:effectLst/>
                          <a:uFillTx/>
                          <a:latin charset="0" panose="02020603050405020304" pitchFamily="18" typeface="Times New Roman"/>
                          <a:ea charset="0" panose="020F0502020204030204" pitchFamily="34" typeface="Calibri"/>
                          <a:cs charset="0" panose="02020603050405020304" pitchFamily="18" typeface="Times New Roman"/>
                        </a:rPr>
                        <a:t>ngược</a:t>
                      </a:r>
                      <a:r>
                        <a:rPr dirty="0" lang="en-US" sz="1400">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400">
                          <a:effectLst/>
                          <a:uFillTx/>
                          <a:latin charset="0" panose="02020603050405020304" pitchFamily="18" typeface="Times New Roman"/>
                          <a:ea charset="0" panose="020F0502020204030204" pitchFamily="34" typeface="Calibri"/>
                          <a:cs charset="0" panose="02020603050405020304" pitchFamily="18" typeface="Times New Roman"/>
                        </a:rPr>
                        <a:t>dòng</a:t>
                      </a:r>
                      <a:r>
                        <a:rPr dirty="0" lang="en-US" sz="1400">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400">
                          <a:effectLst/>
                          <a:uFillTx/>
                          <a:latin charset="0" panose="02020603050405020304" pitchFamily="18" typeface="Times New Roman"/>
                          <a:ea charset="0" panose="020F0502020204030204" pitchFamily="34" typeface="Calibri"/>
                          <a:cs charset="0" panose="02020603050405020304" pitchFamily="18" typeface="Times New Roman"/>
                        </a:rPr>
                        <a:t>chảy</a:t>
                      </a:r>
                      <a:r>
                        <a:rPr dirty="0" lang="en-US" sz="1400">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400">
                          <a:effectLst/>
                          <a:uFillTx/>
                          <a:latin charset="0" panose="02020603050405020304" pitchFamily="18" typeface="Times New Roman"/>
                          <a:ea charset="0" panose="020F0502020204030204" pitchFamily="34" typeface="Calibri"/>
                          <a:cs charset="0" panose="02020603050405020304" pitchFamily="18" typeface="Times New Roman"/>
                        </a:rPr>
                        <a:t>máu</a:t>
                      </a:r>
                      <a:r>
                        <a:rPr dirty="0" lang="en-US" sz="1400">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400">
                          <a:effectLst/>
                          <a:uFillTx/>
                          <a:latin charset="0" panose="02020603050405020304" pitchFamily="18" typeface="Times New Roman"/>
                          <a:ea charset="0" panose="020F0502020204030204" pitchFamily="34" typeface="Calibri"/>
                          <a:cs charset="0" panose="02020603050405020304" pitchFamily="18" typeface="Times New Roman"/>
                        </a:rPr>
                        <a:t>đường</a:t>
                      </a:r>
                      <a:r>
                        <a:rPr dirty="0" lang="en-US" sz="1400">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400">
                          <a:effectLst/>
                          <a:uFillTx/>
                          <a:latin charset="0" panose="02020603050405020304" pitchFamily="18" typeface="Times New Roman"/>
                          <a:ea charset="0" panose="020F0502020204030204" pitchFamily="34" typeface="Calibri"/>
                          <a:cs charset="0" panose="02020603050405020304" pitchFamily="18" typeface="Times New Roman"/>
                        </a:rPr>
                        <a:t>mật</a:t>
                      </a:r>
                      <a:r>
                        <a:rPr dirty="0" lang="en-US" sz="1400">
                          <a:effectLst/>
                          <a:uFillTx/>
                          <a:latin charset="0" panose="02020603050405020304" pitchFamily="18" typeface="Times New Roman"/>
                          <a:ea charset="0" panose="020F0502020204030204" pitchFamily="34" typeface="Calibri"/>
                          <a:cs charset="0" panose="02020603050405020304" pitchFamily="18" typeface="Times New Roman"/>
                        </a:rPr>
                        <a:t>.</a:t>
                      </a:r>
                    </a:p>
                    <a:p>
                      <a:pPr algn="just">
                        <a:lnSpc>
                          <a:spcPct val="115000"/>
                        </a:lnSpc>
                        <a:spcAft>
                          <a:spcPts val="0"/>
                        </a:spcAft>
                      </a:pPr>
                      <a:r>
                        <a:rPr dirty="0" lang="en-US" sz="1400">
                          <a:effectLst/>
                          <a:uFillTx/>
                          <a:latin charset="0" panose="02020603050405020304" pitchFamily="18" typeface="Times New Roman"/>
                          <a:ea charset="0" panose="020F0502020204030204" pitchFamily="34" typeface="Calibri"/>
                          <a:cs charset="0" panose="02020603050405020304" pitchFamily="18" typeface="Times New Roman"/>
                        </a:rPr>
                        <a:t> </a:t>
                      </a:r>
                    </a:p>
                  </a:txBody>
                  <a:tcPr/>
                </a:tc>
              </a:tr>
              <a:tr h="370840">
                <a:tc>
                  <a:txBody>
                    <a:bodyPr/>
                    <a:lstStyle/>
                    <a:p>
                      <a:pPr algn="just">
                        <a:lnSpc>
                          <a:spcPct val="115000"/>
                        </a:lnSpc>
                        <a:spcAft>
                          <a:spcPts val="0"/>
                        </a:spcAft>
                      </a:pPr>
                      <a:r>
                        <a:rPr b="1" dirty="0" kern="1200" lang="en-US"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MRCP </a:t>
                      </a:r>
                      <a:endParaRPr dirty="0" lang="en-US" sz="1400">
                        <a:effectLst/>
                        <a:uFillTx/>
                        <a:latin charset="0" panose="02020603050405020304" pitchFamily="18" typeface="Times New Roman"/>
                        <a:ea charset="0" panose="020F0502020204030204" pitchFamily="34" typeface="Calibri"/>
                        <a:cs charset="0" panose="02020603050405020304" pitchFamily="18" typeface="Times New Roman"/>
                      </a:endParaRPr>
                    </a:p>
                  </a:txBody>
                  <a:tcPr/>
                </a:tc>
                <a:tc>
                  <a:txBody>
                    <a:bodyPr/>
                    <a:lstStyle/>
                    <a:p>
                      <a:pPr algn="just">
                        <a:lnSpc>
                          <a:spcPct val="115000"/>
                        </a:lnSpc>
                        <a:spcAft>
                          <a:spcPts val="0"/>
                        </a:spcAft>
                      </a:pPr>
                      <a:r>
                        <a:rPr b="1" kern="1200" lang="vi-VN"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93 – 96 </a:t>
                      </a:r>
                      <a:r>
                        <a:rPr b="1" kern="1200" lang="en-US"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a:t>
                      </a:r>
                      <a:endParaRPr lang="en-US" sz="1400">
                        <a:effectLst/>
                        <a:uFillTx/>
                        <a:latin charset="0" panose="02020603050405020304" pitchFamily="18" typeface="Times New Roman"/>
                        <a:ea charset="0" panose="020F0502020204030204" pitchFamily="34" typeface="Calibri"/>
                        <a:cs charset="0" panose="02020603050405020304" pitchFamily="18" typeface="Times New Roman"/>
                      </a:endParaRPr>
                    </a:p>
                    <a:p>
                      <a:pPr algn="just">
                        <a:lnSpc>
                          <a:spcPct val="115000"/>
                        </a:lnSpc>
                        <a:spcAft>
                          <a:spcPts val="0"/>
                        </a:spcAft>
                      </a:pPr>
                      <a:r>
                        <a:rPr b="1" kern="1200" lang="en-US"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 </a:t>
                      </a:r>
                      <a:endParaRPr lang="en-US" sz="1400">
                        <a:effectLst/>
                        <a:uFillTx/>
                        <a:latin charset="0" panose="02020603050405020304" pitchFamily="18" typeface="Times New Roman"/>
                        <a:ea charset="0" panose="020F0502020204030204" pitchFamily="34" typeface="Calibri"/>
                        <a:cs charset="0" panose="02020603050405020304" pitchFamily="18" typeface="Times New Roman"/>
                      </a:endParaRPr>
                    </a:p>
                    <a:p>
                      <a:pPr>
                        <a:lnSpc>
                          <a:spcPct val="115000"/>
                        </a:lnSpc>
                        <a:spcAft>
                          <a:spcPts val="0"/>
                        </a:spcAft>
                      </a:pPr>
                      <a:r>
                        <a:rPr b="1" kern="1200" lang="vi-VN"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Độ nhạy còn 57,1% (nếu sỏi nhỏ hơn 6mm) </a:t>
                      </a:r>
                      <a:endParaRPr lang="en-US" sz="1400">
                        <a:effectLst/>
                        <a:uFillTx/>
                        <a:latin charset="0" panose="02020603050405020304" pitchFamily="18" typeface="Times New Roman"/>
                        <a:ea charset="0" panose="020F0502020204030204" pitchFamily="34" typeface="Calibri"/>
                        <a:cs charset="0" panose="02020603050405020304" pitchFamily="18" typeface="Times New Roman"/>
                      </a:endParaRPr>
                    </a:p>
                  </a:txBody>
                  <a:tcPr/>
                </a:tc>
                <a:tc>
                  <a:txBody>
                    <a:bodyPr/>
                    <a:lstStyle/>
                    <a:p>
                      <a:pPr algn="just">
                        <a:lnSpc>
                          <a:spcPct val="115000"/>
                        </a:lnSpc>
                        <a:spcAft>
                          <a:spcPts val="0"/>
                        </a:spcAft>
                      </a:pPr>
                      <a:r>
                        <a:rPr b="1" kern="1200" lang="en-US"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9</a:t>
                      </a:r>
                      <a:r>
                        <a:rPr b="1" kern="1200" lang="vi-VN"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4 – 99</a:t>
                      </a:r>
                      <a:r>
                        <a:rPr b="1" kern="1200" lang="en-US"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 %</a:t>
                      </a:r>
                      <a:endParaRPr lang="en-US" sz="1400">
                        <a:effectLst/>
                        <a:uFillTx/>
                        <a:latin charset="0" panose="02020603050405020304" pitchFamily="18" typeface="Times New Roman"/>
                        <a:ea charset="0" panose="020F0502020204030204" pitchFamily="34" typeface="Calibri"/>
                        <a:cs charset="0" panose="02020603050405020304" pitchFamily="18" typeface="Times New Roman"/>
                      </a:endParaRPr>
                    </a:p>
                  </a:txBody>
                  <a:tcPr/>
                </a:tc>
                <a:tc>
                  <a:txBody>
                    <a:bodyPr/>
                    <a:lstStyle/>
                    <a:p>
                      <a:pPr algn="just">
                        <a:lnSpc>
                          <a:spcPct val="115000"/>
                        </a:lnSpc>
                        <a:spcAft>
                          <a:spcPts val="0"/>
                        </a:spcAft>
                      </a:pPr>
                      <a:r>
                        <a:rPr lang="en-US" sz="1400">
                          <a:effectLst/>
                          <a:uFillTx/>
                          <a:latin charset="0" panose="02020603050405020304" pitchFamily="18" typeface="Times New Roman"/>
                          <a:ea charset="0" panose="020F0502020204030204" pitchFamily="34" typeface="Calibri"/>
                          <a:cs charset="0" panose="02020603050405020304" pitchFamily="18" typeface="Times New Roman"/>
                        </a:rPr>
                        <a:t>- Không giới hạn do h</a:t>
                      </a:r>
                      <a:r>
                        <a:rPr lang="vi-VN" sz="1400">
                          <a:effectLst/>
                          <a:uFillTx/>
                          <a:latin charset="0" panose="02020603050405020304" pitchFamily="18" typeface="Times New Roman"/>
                          <a:ea charset="0" panose="020F0502020204030204" pitchFamily="34" typeface="Calibri"/>
                          <a:cs charset="0" panose="02020603050405020304" pitchFamily="18" typeface="Times New Roman"/>
                        </a:rPr>
                        <a:t>ơ</a:t>
                      </a:r>
                      <a:r>
                        <a:rPr lang="en-US" sz="1400">
                          <a:effectLst/>
                          <a:uFillTx/>
                          <a:latin charset="0" panose="02020603050405020304" pitchFamily="18" typeface="Times New Roman"/>
                          <a:ea charset="0" panose="020F0502020204030204" pitchFamily="34" typeface="Calibri"/>
                          <a:cs charset="0" panose="02020603050405020304" pitchFamily="18" typeface="Times New Roman"/>
                        </a:rPr>
                        <a:t>i.</a:t>
                      </a:r>
                    </a:p>
                    <a:p>
                      <a:pPr fontAlgn="base">
                        <a:lnSpc>
                          <a:spcPct val="115000"/>
                        </a:lnSpc>
                        <a:spcAft>
                          <a:spcPts val="0"/>
                        </a:spcAft>
                      </a:pPr>
                      <a:r>
                        <a:rPr lang="en-US" sz="1400">
                          <a:effectLst/>
                          <a:uFillTx/>
                          <a:latin charset="0" panose="02020603050405020304" pitchFamily="18" typeface="Times New Roman"/>
                          <a:ea charset="0" panose="020F0502020204030204" pitchFamily="34" typeface="Calibri"/>
                          <a:cs charset="0" panose="02020603050405020304" pitchFamily="18" typeface="Times New Roman"/>
                        </a:rPr>
                        <a:t>- Phát hiện sỏi ngay khi đường mật không dãn.</a:t>
                      </a:r>
                    </a:p>
                    <a:p>
                      <a:pPr fontAlgn="base">
                        <a:lnSpc>
                          <a:spcPct val="115000"/>
                        </a:lnSpc>
                        <a:spcAft>
                          <a:spcPts val="0"/>
                        </a:spcAft>
                      </a:pPr>
                      <a:r>
                        <a:rPr kern="1200" lang="en-US"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 Tái tạo giải phẫu </a:t>
                      </a:r>
                      <a:r>
                        <a:rPr kern="1200" lang="vi-VN"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đườ</a:t>
                      </a:r>
                      <a:r>
                        <a:rPr kern="1200" lang="en-US"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ng mật.</a:t>
                      </a:r>
                      <a:endParaRPr lang="en-US" sz="1400">
                        <a:effectLst/>
                        <a:uFillTx/>
                        <a:latin charset="0" panose="02020603050405020304" pitchFamily="18" typeface="Times New Roman"/>
                        <a:ea charset="0" panose="020F0502020204030204" pitchFamily="34" typeface="Calibri"/>
                        <a:cs charset="0" panose="02020603050405020304" pitchFamily="18" typeface="Times New Roman"/>
                      </a:endParaRPr>
                    </a:p>
                    <a:p>
                      <a:pPr fontAlgn="base">
                        <a:lnSpc>
                          <a:spcPct val="115000"/>
                        </a:lnSpc>
                        <a:spcAft>
                          <a:spcPts val="0"/>
                        </a:spcAft>
                      </a:pPr>
                      <a:r>
                        <a:rPr kern="1200" lang="en-US"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 Thấy phần </a:t>
                      </a:r>
                      <a:r>
                        <a:rPr kern="1200" lang="vi-VN"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đườ</a:t>
                      </a:r>
                      <a:r>
                        <a:rPr kern="1200" lang="en-US"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ng mật  phía sau tắc nghẽn. </a:t>
                      </a:r>
                      <a:endParaRPr lang="en-US" sz="1400">
                        <a:effectLst/>
                        <a:uFillTx/>
                        <a:latin charset="0" panose="02020603050405020304" pitchFamily="18" typeface="Times New Roman"/>
                        <a:ea charset="0" panose="020F0502020204030204" pitchFamily="34" typeface="Calibri"/>
                        <a:cs charset="0" panose="02020603050405020304" pitchFamily="18" typeface="Times New Roman"/>
                      </a:endParaRPr>
                    </a:p>
                  </a:txBody>
                  <a:tcPr/>
                </a:tc>
                <a:tc>
                  <a:txBody>
                    <a:bodyPr/>
                    <a:lstStyle/>
                    <a:p>
                      <a:pPr algn="just">
                        <a:lnSpc>
                          <a:spcPct val="115000"/>
                        </a:lnSpc>
                        <a:spcAft>
                          <a:spcPts val="0"/>
                        </a:spcAft>
                      </a:pPr>
                      <a:r>
                        <a:rPr dirty="0" lang="en-US" sz="1400">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400">
                          <a:effectLst/>
                          <a:uFillTx/>
                          <a:latin charset="0" panose="02020603050405020304" pitchFamily="18" typeface="Times New Roman"/>
                          <a:ea charset="0" panose="020F0502020204030204" pitchFamily="34" typeface="Calibri"/>
                          <a:cs charset="0" panose="02020603050405020304" pitchFamily="18" typeface="Times New Roman"/>
                        </a:rPr>
                        <a:t>Không</a:t>
                      </a:r>
                      <a:r>
                        <a:rPr dirty="0" lang="en-US" sz="1400">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400">
                          <a:effectLst/>
                          <a:uFillTx/>
                          <a:latin charset="0" panose="02020603050405020304" pitchFamily="18" typeface="Times New Roman"/>
                          <a:ea charset="0" panose="020F0502020204030204" pitchFamily="34" typeface="Calibri"/>
                          <a:cs charset="0" panose="02020603050405020304" pitchFamily="18" typeface="Times New Roman"/>
                        </a:rPr>
                        <a:t>sẵn</a:t>
                      </a:r>
                      <a:r>
                        <a:rPr dirty="0" lang="en-US" sz="1400">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400">
                          <a:effectLst/>
                          <a:uFillTx/>
                          <a:latin charset="0" panose="02020603050405020304" pitchFamily="18" typeface="Times New Roman"/>
                          <a:ea charset="0" panose="020F0502020204030204" pitchFamily="34" typeface="Calibri"/>
                          <a:cs charset="0" panose="02020603050405020304" pitchFamily="18" typeface="Times New Roman"/>
                        </a:rPr>
                        <a:t>có</a:t>
                      </a:r>
                      <a:r>
                        <a:rPr dirty="0" lang="en-US" sz="1400">
                          <a:effectLst/>
                          <a:uFillTx/>
                          <a:latin charset="0" panose="02020603050405020304" pitchFamily="18" typeface="Times New Roman"/>
                          <a:ea charset="0" panose="020F0502020204030204" pitchFamily="34" typeface="Calibri"/>
                          <a:cs charset="0" panose="02020603050405020304" pitchFamily="18" typeface="Times New Roman"/>
                        </a:rPr>
                        <a:t>.</a:t>
                      </a:r>
                    </a:p>
                    <a:p>
                      <a:pPr algn="just">
                        <a:lnSpc>
                          <a:spcPct val="115000"/>
                        </a:lnSpc>
                        <a:spcAft>
                          <a:spcPts val="0"/>
                        </a:spcAft>
                      </a:pPr>
                      <a:r>
                        <a:rPr dirty="0" lang="en-US" sz="1400">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400">
                          <a:effectLst/>
                          <a:uFillTx/>
                          <a:latin charset="0" panose="02020603050405020304" pitchFamily="18" typeface="Times New Roman"/>
                          <a:ea charset="0" panose="020F0502020204030204" pitchFamily="34" typeface="Calibri"/>
                          <a:cs charset="0" panose="02020603050405020304" pitchFamily="18" typeface="Times New Roman"/>
                        </a:rPr>
                        <a:t>Giá</a:t>
                      </a:r>
                      <a:r>
                        <a:rPr dirty="0" lang="en-US" sz="1400">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400">
                          <a:effectLst/>
                          <a:uFillTx/>
                          <a:latin charset="0" panose="02020603050405020304" pitchFamily="18" typeface="Times New Roman"/>
                          <a:ea charset="0" panose="020F0502020204030204" pitchFamily="34" typeface="Calibri"/>
                          <a:cs charset="0" panose="02020603050405020304" pitchFamily="18" typeface="Times New Roman"/>
                        </a:rPr>
                        <a:t>thành</a:t>
                      </a:r>
                      <a:r>
                        <a:rPr dirty="0" lang="en-US" sz="1400">
                          <a:effectLst/>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1400">
                          <a:effectLst/>
                          <a:uFillTx/>
                          <a:latin charset="0" panose="02020603050405020304" pitchFamily="18" typeface="Times New Roman"/>
                          <a:ea charset="0" panose="020F0502020204030204" pitchFamily="34" typeface="Calibri"/>
                          <a:cs charset="0" panose="02020603050405020304" pitchFamily="18" typeface="Times New Roman"/>
                        </a:rPr>
                        <a:t>cao</a:t>
                      </a:r>
                      <a:r>
                        <a:rPr dirty="0" lang="en-US" sz="1400">
                          <a:effectLst/>
                          <a:uFillTx/>
                          <a:latin charset="0" panose="02020603050405020304" pitchFamily="18" typeface="Times New Roman"/>
                          <a:ea charset="0" panose="020F0502020204030204" pitchFamily="34" typeface="Calibri"/>
                          <a:cs charset="0" panose="02020603050405020304" pitchFamily="18" typeface="Times New Roman"/>
                        </a:rPr>
                        <a:t>.</a:t>
                      </a:r>
                    </a:p>
                    <a:p>
                      <a:pPr algn="just">
                        <a:lnSpc>
                          <a:spcPct val="115000"/>
                        </a:lnSpc>
                        <a:spcAft>
                          <a:spcPts val="0"/>
                        </a:spcAft>
                      </a:pPr>
                      <a:r>
                        <a:rPr dirty="0" kern="1200" lang="en-US" sz="1400">
                          <a:solidFill>
                            <a:srgbClr val="000000"/>
                          </a:solidFill>
                          <a:effectLst/>
                          <a:uFillTx/>
                          <a:latin charset="0" panose="02020603050405020304" pitchFamily="18" typeface="Times New Roman"/>
                          <a:ea charset="0" panose="020B0604020202020204" pitchFamily="34" typeface="Arial"/>
                          <a:cs charset="0" panose="02020603050405020304" pitchFamily="18" typeface="Times New Roman"/>
                        </a:rPr>
                        <a:t> </a:t>
                      </a:r>
                      <a:endParaRPr dirty="0" lang="en-US" sz="1400">
                        <a:effectLst/>
                        <a:uFillTx/>
                        <a:latin charset="0" panose="02020603050405020304" pitchFamily="18" typeface="Times New Roman"/>
                        <a:ea charset="0" panose="020F0502020204030204" pitchFamily="34" typeface="Calibri"/>
                        <a:cs charset="0" panose="02020603050405020304" pitchFamily="18" typeface="Times New Roman"/>
                      </a:endParaRPr>
                    </a:p>
                  </a:txBody>
                  <a:tcPr/>
                </a:tc>
              </a:tr>
            </a:tbl>
          </a:graphicData>
        </a:graphic>
      </p:graphicFrame>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19.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Text Box 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228600" y="762000"/>
            <a:ext cx="8658225" cy="3323987"/>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a:defRPr sz="2400">
                <a:solidFill>
                  <a:srgbClr val="CCFFFF"/>
                </a:solidFill>
                <a:uFillTx/>
                <a:latin charset="0" pitchFamily="2" typeface="VNI-Swiss-Condense"/>
              </a:defRPr>
            </a:lvl1pPr>
            <a:lvl2pPr indent="-285750" marL="742950">
              <a:defRPr sz="2400">
                <a:solidFill>
                  <a:srgbClr val="CCFFFF"/>
                </a:solidFill>
                <a:uFillTx/>
                <a:latin charset="0" pitchFamily="2" typeface="VNI-Swiss-Condense"/>
              </a:defRPr>
            </a:lvl2pPr>
            <a:lvl3pPr indent="-228600" marL="1143000">
              <a:defRPr sz="2400">
                <a:solidFill>
                  <a:srgbClr val="CCFFFF"/>
                </a:solidFill>
                <a:uFillTx/>
                <a:latin charset="0" pitchFamily="2" typeface="VNI-Swiss-Condense"/>
              </a:defRPr>
            </a:lvl3pPr>
            <a:lvl4pPr indent="-228600" marL="1600200">
              <a:defRPr sz="2400">
                <a:solidFill>
                  <a:srgbClr val="CCFFFF"/>
                </a:solidFill>
                <a:uFillTx/>
                <a:latin charset="0" pitchFamily="2" typeface="VNI-Swiss-Condense"/>
              </a:defRPr>
            </a:lvl4pPr>
            <a:lvl5pPr indent="-228600" marL="2057400">
              <a:defRPr sz="2400">
                <a:solidFill>
                  <a:srgbClr val="CCFFFF"/>
                </a:solidFill>
                <a:uFillTx/>
                <a:latin charset="0" pitchFamily="2" typeface="VNI-Swiss-Condense"/>
              </a:defRPr>
            </a:lvl5pPr>
            <a:lvl6pPr eaLnBrk="0" fontAlgn="base" hangingPunct="0" indent="-228600" marL="2514600">
              <a:spcBef>
                <a:spcPct val="0"/>
              </a:spcBef>
              <a:spcAft>
                <a:spcPct val="0"/>
              </a:spcAft>
              <a:defRPr sz="2400">
                <a:solidFill>
                  <a:srgbClr val="CCFFFF"/>
                </a:solidFill>
                <a:uFillTx/>
                <a:latin charset="0" pitchFamily="2" typeface="VNI-Swiss-Condense"/>
              </a:defRPr>
            </a:lvl6pPr>
            <a:lvl7pPr eaLnBrk="0" fontAlgn="base" hangingPunct="0" indent="-228600" marL="2971800">
              <a:spcBef>
                <a:spcPct val="0"/>
              </a:spcBef>
              <a:spcAft>
                <a:spcPct val="0"/>
              </a:spcAft>
              <a:defRPr sz="2400">
                <a:solidFill>
                  <a:srgbClr val="CCFFFF"/>
                </a:solidFill>
                <a:uFillTx/>
                <a:latin charset="0" pitchFamily="2" typeface="VNI-Swiss-Condense"/>
              </a:defRPr>
            </a:lvl7pPr>
            <a:lvl8pPr eaLnBrk="0" fontAlgn="base" hangingPunct="0" indent="-228600" marL="3429000">
              <a:spcBef>
                <a:spcPct val="0"/>
              </a:spcBef>
              <a:spcAft>
                <a:spcPct val="0"/>
              </a:spcAft>
              <a:defRPr sz="2400">
                <a:solidFill>
                  <a:srgbClr val="CCFFFF"/>
                </a:solidFill>
                <a:uFillTx/>
                <a:latin charset="0" pitchFamily="2" typeface="VNI-Swiss-Condense"/>
              </a:defRPr>
            </a:lvl8pPr>
            <a:lvl9pPr eaLnBrk="0" fontAlgn="base" hangingPunct="0" indent="-228600" marL="3886200">
              <a:spcBef>
                <a:spcPct val="0"/>
              </a:spcBef>
              <a:spcAft>
                <a:spcPct val="0"/>
              </a:spcAft>
              <a:defRPr sz="2400">
                <a:solidFill>
                  <a:srgbClr val="CCFFFF"/>
                </a:solidFill>
                <a:uFillTx/>
                <a:latin charset="0" pitchFamily="2" typeface="VNI-Swiss-Condense"/>
              </a:defRPr>
            </a:lvl9pPr>
          </a:lstStyle>
          <a:p>
            <a:pPr algn="just" eaLnBrk="1" hangingPunct="1">
              <a:spcBef>
                <a:spcPct val="50000"/>
              </a:spcBef>
              <a:defRPr>
                <a:uFillTx/>
              </a:defRPr>
            </a:pPr>
            <a:r>
              <a:rPr dirty="0" lang="en-US" smtClean="0" sz="2000">
                <a:solidFill>
                  <a:srgbClr val="FFFF00"/>
                </a:solidFill>
                <a:uFillTx/>
                <a:latin charset="0" pitchFamily="18" typeface="Times New Roman"/>
                <a:cs charset="0" pitchFamily="18" typeface="Times New Roman"/>
              </a:rPr>
              <a:t>“</a:t>
            </a:r>
            <a:r>
              <a:rPr dirty="0" err="1" lang="en-US" smtClean="0" sz="2000">
                <a:solidFill>
                  <a:srgbClr val="FFFF00"/>
                </a:solidFill>
                <a:uFillTx/>
                <a:latin charset="0" pitchFamily="18" typeface="Times New Roman"/>
                <a:cs charset="0" pitchFamily="18" typeface="Times New Roman"/>
              </a:rPr>
              <a:t>Túm</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lại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nhớ</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cái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nào</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tốt</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hơn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cái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nào</a:t>
            </a:r>
            <a:r>
              <a:rPr dirty="0" lang="en-US" smtClean="0" sz="2000">
                <a:solidFill>
                  <a:srgbClr val="FFFF00"/>
                </a:solidFill>
                <a:uFillTx/>
                <a:latin charset="0" pitchFamily="18" typeface="Times New Roman"/>
                <a:cs charset="0" pitchFamily="18" typeface="Times New Roman"/>
              </a:rPr>
              <a:t>.</a:t>
            </a:r>
          </a:p>
          <a:p>
            <a:pPr algn="just" eaLnBrk="1" hangingPunct="1">
              <a:spcBef>
                <a:spcPct val="50000"/>
              </a:spcBef>
              <a:defRPr>
                <a:uFillTx/>
              </a:defRPr>
            </a:pPr>
            <a:r>
              <a:rPr dirty="0" err="1" lang="en-US" smtClean="0" sz="2000">
                <a:solidFill>
                  <a:srgbClr val="FFFF00"/>
                </a:solidFill>
                <a:uFillTx/>
                <a:latin charset="0" pitchFamily="18" typeface="Times New Roman"/>
                <a:cs charset="0" pitchFamily="18" typeface="Times New Roman"/>
              </a:rPr>
              <a:t>Sỏi</a:t>
            </a:r>
            <a:r>
              <a:rPr dirty="0" lang="en-US" smtClean="0" sz="2000">
                <a:solidFill>
                  <a:srgbClr val="FFFF00"/>
                </a:solidFill>
                <a:uFillTx/>
                <a:latin charset="0" pitchFamily="18" typeface="Times New Roman"/>
                <a:cs charset="0" pitchFamily="18" typeface="Times New Roman"/>
              </a:rPr>
              <a:t> OMC:</a:t>
            </a:r>
          </a:p>
          <a:p>
            <a:pPr algn="just" eaLnBrk="1" hangingPunct="1" indent="-342900" marL="342900">
              <a:spcBef>
                <a:spcPct val="50000"/>
              </a:spcBef>
              <a:buFont charset="0" panose="020B0604020202020204" pitchFamily="34" typeface="Arial"/>
              <a:buChar char="•"/>
              <a:defRPr>
                <a:uFillTx/>
              </a:defRPr>
            </a:pPr>
            <a:r>
              <a:rPr dirty="0" lang="en-US" smtClean="0" sz="2000">
                <a:solidFill>
                  <a:srgbClr val="FFFF00"/>
                </a:solidFill>
                <a:uFillTx/>
                <a:latin charset="0" pitchFamily="18" typeface="Times New Roman"/>
                <a:cs charset="0" pitchFamily="18" typeface="Times New Roman"/>
              </a:rPr>
              <a:t>MRI, ERCP &gt; </a:t>
            </a:r>
            <a:r>
              <a:rPr dirty="0" err="1" lang="en-US" smtClean="0" sz="2000">
                <a:solidFill>
                  <a:srgbClr val="FFFF00"/>
                </a:solidFill>
                <a:uFillTx/>
                <a:latin charset="0" pitchFamily="18" typeface="Times New Roman"/>
                <a:cs charset="0" pitchFamily="18" typeface="Times New Roman"/>
              </a:rPr>
              <a:t>Siêu</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âm</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trong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mổ</a:t>
            </a:r>
            <a:r>
              <a:rPr dirty="0" lang="en-US" sz="2000">
                <a:solidFill>
                  <a:srgbClr val="FFFF00"/>
                </a:solidFill>
                <a:uFillTx/>
                <a:latin charset="0" pitchFamily="18" typeface="Times New Roman"/>
                <a:cs charset="0" pitchFamily="18" typeface="Times New Roman"/>
              </a:rPr>
              <a:t> </a:t>
            </a:r>
            <a:r>
              <a:rPr dirty="0" lang="en-US" smtClean="0" sz="2000">
                <a:solidFill>
                  <a:srgbClr val="FFFF00"/>
                </a:solidFill>
                <a:uFillTx/>
                <a:latin charset="0" pitchFamily="18" typeface="Times New Roman"/>
                <a:cs charset="0" pitchFamily="18" typeface="Times New Roman"/>
              </a:rPr>
              <a:t>&gt; ERCP; XQ </a:t>
            </a:r>
            <a:r>
              <a:rPr dirty="0" err="1" lang="en-US" smtClean="0" sz="2000">
                <a:solidFill>
                  <a:srgbClr val="FFFF00"/>
                </a:solidFill>
                <a:uFillTx/>
                <a:latin charset="0" pitchFamily="18" typeface="Times New Roman"/>
                <a:cs charset="0" pitchFamily="18" typeface="Times New Roman"/>
              </a:rPr>
              <a:t>đường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mật</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trong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mổ</a:t>
            </a:r>
            <a:r>
              <a:rPr dirty="0" lang="en-US" smtClean="0" sz="2000">
                <a:solidFill>
                  <a:srgbClr val="FFFF00"/>
                </a:solidFill>
                <a:uFillTx/>
                <a:latin charset="0" pitchFamily="18" typeface="Times New Roman"/>
                <a:cs charset="0" pitchFamily="18" typeface="Times New Roman"/>
              </a:rPr>
              <a:t>) &gt; CT </a:t>
            </a:r>
            <a:r>
              <a:rPr dirty="0" err="1" lang="en-US" smtClean="0" sz="2000">
                <a:solidFill>
                  <a:srgbClr val="FFFF00"/>
                </a:solidFill>
                <a:uFillTx/>
                <a:latin charset="0" pitchFamily="18" typeface="Times New Roman"/>
                <a:cs charset="0" pitchFamily="18" typeface="Times New Roman"/>
              </a:rPr>
              <a:t>có</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cản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quang</a:t>
            </a:r>
            <a:r>
              <a:rPr dirty="0" lang="en-US" smtClean="0" sz="2000">
                <a:solidFill>
                  <a:srgbClr val="FFFF00"/>
                </a:solidFill>
                <a:uFillTx/>
                <a:latin charset="0" pitchFamily="18" typeface="Times New Roman"/>
                <a:cs charset="0" pitchFamily="18" typeface="Times New Roman"/>
              </a:rPr>
              <a:t> &gt; </a:t>
            </a:r>
            <a:r>
              <a:rPr dirty="0" err="1" lang="en-US" smtClean="0" sz="2000">
                <a:solidFill>
                  <a:srgbClr val="FFFF00"/>
                </a:solidFill>
                <a:uFillTx/>
                <a:latin charset="0" pitchFamily="18" typeface="Times New Roman"/>
                <a:cs charset="0" pitchFamily="18" typeface="Times New Roman"/>
              </a:rPr>
              <a:t>Siêu</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âm</a:t>
            </a:r>
            <a:endParaRPr dirty="0" lang="en-US" smtClean="0" sz="2000">
              <a:solidFill>
                <a:srgbClr val="FFFF00"/>
              </a:solidFill>
              <a:uFillTx/>
              <a:latin charset="0" pitchFamily="18" typeface="Times New Roman"/>
              <a:cs charset="0" pitchFamily="18" typeface="Times New Roman"/>
            </a:endParaRPr>
          </a:p>
          <a:p>
            <a:pPr algn="just" eaLnBrk="1" hangingPunct="1" indent="-342900" marL="342900">
              <a:spcBef>
                <a:spcPct val="50000"/>
              </a:spcBef>
              <a:buFont charset="0" panose="020B0604020202020204" pitchFamily="34" typeface="Arial"/>
              <a:buChar char="•"/>
              <a:defRPr>
                <a:uFillTx/>
              </a:defRPr>
            </a:pPr>
            <a:r>
              <a:rPr dirty="0" err="1" lang="en-US" smtClean="0" sz="2000">
                <a:solidFill>
                  <a:srgbClr val="FFFF00"/>
                </a:solidFill>
                <a:uFillTx/>
                <a:latin charset="0" pitchFamily="18" typeface="Times New Roman"/>
                <a:cs charset="0" pitchFamily="18" typeface="Times New Roman"/>
              </a:rPr>
              <a:t>Siêu</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âm</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kém</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nhất</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vì</a:t>
            </a:r>
            <a:r>
              <a:rPr dirty="0" lang="en-US" smtClean="0" sz="2000">
                <a:solidFill>
                  <a:srgbClr val="FFFF00"/>
                </a:solidFill>
                <a:uFillTx/>
                <a:latin charset="0" pitchFamily="18" typeface="Times New Roman"/>
                <a:cs charset="0" pitchFamily="18" typeface="Times New Roman"/>
              </a:rPr>
              <a:t> OMC </a:t>
            </a:r>
            <a:r>
              <a:rPr dirty="0" err="1" lang="en-US" smtClean="0" sz="2000">
                <a:solidFill>
                  <a:srgbClr val="FFFF00"/>
                </a:solidFill>
                <a:uFillTx/>
                <a:latin charset="0" pitchFamily="18" typeface="Times New Roman"/>
                <a:cs charset="0" pitchFamily="18" typeface="Times New Roman"/>
              </a:rPr>
              <a:t>có</a:t>
            </a:r>
            <a:r>
              <a:rPr dirty="0" lang="en-US" smtClean="0" sz="2000">
                <a:solidFill>
                  <a:srgbClr val="FFFF00"/>
                </a:solidFill>
                <a:uFillTx/>
                <a:latin charset="0" pitchFamily="18" typeface="Times New Roman"/>
                <a:cs charset="0" pitchFamily="18" typeface="Times New Roman"/>
              </a:rPr>
              <a:t> 1 </a:t>
            </a:r>
            <a:r>
              <a:rPr dirty="0" err="1" lang="en-US" smtClean="0" sz="2000">
                <a:solidFill>
                  <a:srgbClr val="FFFF00"/>
                </a:solidFill>
                <a:uFillTx/>
                <a:latin charset="0" pitchFamily="18" typeface="Times New Roman"/>
                <a:cs charset="0" pitchFamily="18" typeface="Times New Roman"/>
              </a:rPr>
              <a:t>đoạn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nằm</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trong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tá</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tràng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trong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tụy</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mà</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kẻ</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thù</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của</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siêu</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âm</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là</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hơi</a:t>
            </a:r>
            <a:r>
              <a:rPr dirty="0" lang="en-US" smtClean="0" sz="2000">
                <a:solidFill>
                  <a:srgbClr val="FFFF00"/>
                </a:solidFill>
                <a:uFillTx/>
                <a:latin charset="0" pitchFamily="18" typeface="Times New Roman"/>
                <a:cs charset="0" pitchFamily="18" typeface="Times New Roman"/>
              </a:rPr>
              <a:t> =&gt; </a:t>
            </a:r>
            <a:r>
              <a:rPr dirty="0" err="1" lang="en-US" smtClean="0" sz="2000">
                <a:solidFill>
                  <a:srgbClr val="FFFF00"/>
                </a:solidFill>
                <a:uFillTx/>
                <a:latin charset="0" pitchFamily="18" typeface="Times New Roman"/>
                <a:cs charset="0" pitchFamily="18" typeface="Times New Roman"/>
              </a:rPr>
              <a:t>khó</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thấy</a:t>
            </a:r>
            <a:endParaRPr dirty="0" lang="en-US" smtClean="0" sz="2000">
              <a:solidFill>
                <a:srgbClr val="FFFF00"/>
              </a:solidFill>
              <a:uFillTx/>
              <a:latin charset="0" pitchFamily="18" typeface="Times New Roman"/>
              <a:cs charset="0" pitchFamily="18" typeface="Times New Roman"/>
            </a:endParaRPr>
          </a:p>
          <a:p>
            <a:pPr algn="just" eaLnBrk="1" hangingPunct="1" indent="-342900" marL="342900">
              <a:spcBef>
                <a:spcPct val="50000"/>
              </a:spcBef>
              <a:buFont charset="0" panose="020B0604020202020204" pitchFamily="34" typeface="Arial"/>
              <a:buChar char="•"/>
              <a:defRPr>
                <a:uFillTx/>
              </a:defRPr>
            </a:pPr>
            <a:r>
              <a:rPr dirty="0" err="1" lang="en-US" smtClean="0" sz="2000">
                <a:solidFill>
                  <a:srgbClr val="FFFF00"/>
                </a:solidFill>
                <a:uFillTx/>
                <a:latin charset="0" pitchFamily="18" typeface="Times New Roman"/>
                <a:cs charset="0" pitchFamily="18" typeface="Times New Roman"/>
              </a:rPr>
              <a:t>Tuy</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nhiên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sỏi</a:t>
            </a:r>
            <a:r>
              <a:rPr dirty="0" lang="en-US" smtClean="0" sz="2000">
                <a:solidFill>
                  <a:srgbClr val="FFFF00"/>
                </a:solidFill>
                <a:uFillTx/>
                <a:latin charset="0" pitchFamily="18" typeface="Times New Roman"/>
                <a:cs charset="0" pitchFamily="18" typeface="Times New Roman"/>
              </a:rPr>
              <a:t> OMC </a:t>
            </a:r>
            <a:r>
              <a:rPr dirty="0" err="1" lang="en-US" smtClean="0" sz="2000">
                <a:solidFill>
                  <a:srgbClr val="FFFF00"/>
                </a:solidFill>
                <a:uFillTx/>
                <a:latin charset="0" pitchFamily="18" typeface="Times New Roman"/>
                <a:cs charset="0" pitchFamily="18" typeface="Times New Roman"/>
              </a:rPr>
              <a:t>nhỏ</a:t>
            </a:r>
            <a:r>
              <a:rPr dirty="0" lang="en-US" smtClean="0" sz="2000">
                <a:solidFill>
                  <a:srgbClr val="FFFF00"/>
                </a:solidFill>
                <a:uFillTx/>
                <a:latin charset="0" pitchFamily="18" typeface="Times New Roman"/>
                <a:cs charset="0" pitchFamily="18" typeface="Times New Roman"/>
              </a:rPr>
              <a:t> &lt;6mm </a:t>
            </a:r>
            <a:r>
              <a:rPr dirty="0" err="1" lang="en-US" smtClean="0" sz="2000">
                <a:solidFill>
                  <a:srgbClr val="FFFF00"/>
                </a:solidFill>
                <a:uFillTx/>
                <a:latin charset="0" pitchFamily="18" typeface="Times New Roman"/>
                <a:cs charset="0" pitchFamily="18" typeface="Times New Roman"/>
              </a:rPr>
              <a:t>thì</a:t>
            </a:r>
            <a:r>
              <a:rPr dirty="0" lang="en-US" smtClean="0" sz="2000">
                <a:solidFill>
                  <a:srgbClr val="FFFF00"/>
                </a:solidFill>
                <a:uFillTx/>
                <a:latin charset="0" pitchFamily="18" typeface="Times New Roman"/>
                <a:cs charset="0" pitchFamily="18" typeface="Times New Roman"/>
              </a:rPr>
              <a:t> MRI </a:t>
            </a:r>
            <a:r>
              <a:rPr dirty="0" err="1" lang="en-US" smtClean="0" sz="2000">
                <a:solidFill>
                  <a:srgbClr val="FFFF00"/>
                </a:solidFill>
                <a:uFillTx/>
                <a:latin charset="0" pitchFamily="18" typeface="Times New Roman"/>
                <a:cs charset="0" pitchFamily="18" typeface="Times New Roman"/>
              </a:rPr>
              <a:t>có</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độ</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nhạy</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thấp</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có</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khả</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năng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bỏ</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sót</a:t>
            </a:r>
            <a:r>
              <a:rPr dirty="0" lang="en-US" smtClean="0" sz="2000">
                <a:solidFill>
                  <a:srgbClr val="FFFF00"/>
                </a:solidFill>
                <a:uFillTx/>
                <a:latin charset="0" pitchFamily="18" typeface="Times New Roman"/>
                <a:cs charset="0" pitchFamily="18" typeface="Times New Roman"/>
              </a:rPr>
              <a:t>”</a:t>
            </a:r>
          </a:p>
          <a:p>
            <a:pPr algn="just" eaLnBrk="1" hangingPunct="1" indent="-342900" marL="342900">
              <a:spcBef>
                <a:spcPct val="50000"/>
              </a:spcBef>
              <a:buFont charset="0" panose="020B0604020202020204" pitchFamily="34" typeface="Arial"/>
              <a:buChar char="•"/>
              <a:defRPr>
                <a:uFillTx/>
              </a:defRPr>
            </a:pPr>
            <a:endParaRPr dirty="0" lang="en-US" sz="2000">
              <a:solidFill>
                <a:srgbClr val="FFFF00"/>
              </a:solidFill>
              <a:uFillTx/>
              <a:latin charset="0" pitchFamily="18" typeface="Times New Roman"/>
              <a:cs charset="0" pitchFamily="18" typeface="Times New Roman"/>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2.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Text Box 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297689" y="2743200"/>
            <a:ext cx="8658225" cy="2246769"/>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a:defRPr sz="2400">
                <a:solidFill>
                  <a:srgbClr val="CCFFFF"/>
                </a:solidFill>
                <a:uFillTx/>
                <a:latin charset="0" pitchFamily="2" typeface="VNI-Swiss-Condense"/>
              </a:defRPr>
            </a:lvl1pPr>
            <a:lvl2pPr indent="-285750" marL="742950">
              <a:defRPr sz="2400">
                <a:solidFill>
                  <a:srgbClr val="CCFFFF"/>
                </a:solidFill>
                <a:uFillTx/>
                <a:latin charset="0" pitchFamily="2" typeface="VNI-Swiss-Condense"/>
              </a:defRPr>
            </a:lvl2pPr>
            <a:lvl3pPr indent="-228600" marL="1143000">
              <a:defRPr sz="2400">
                <a:solidFill>
                  <a:srgbClr val="CCFFFF"/>
                </a:solidFill>
                <a:uFillTx/>
                <a:latin charset="0" pitchFamily="2" typeface="VNI-Swiss-Condense"/>
              </a:defRPr>
            </a:lvl3pPr>
            <a:lvl4pPr indent="-228600" marL="1600200">
              <a:defRPr sz="2400">
                <a:solidFill>
                  <a:srgbClr val="CCFFFF"/>
                </a:solidFill>
                <a:uFillTx/>
                <a:latin charset="0" pitchFamily="2" typeface="VNI-Swiss-Condense"/>
              </a:defRPr>
            </a:lvl4pPr>
            <a:lvl5pPr indent="-228600" marL="2057400">
              <a:defRPr sz="2400">
                <a:solidFill>
                  <a:srgbClr val="CCFFFF"/>
                </a:solidFill>
                <a:uFillTx/>
                <a:latin charset="0" pitchFamily="2" typeface="VNI-Swiss-Condense"/>
              </a:defRPr>
            </a:lvl5pPr>
            <a:lvl6pPr eaLnBrk="0" fontAlgn="base" hangingPunct="0" indent="-228600" marL="2514600">
              <a:spcBef>
                <a:spcPct val="0"/>
              </a:spcBef>
              <a:spcAft>
                <a:spcPct val="0"/>
              </a:spcAft>
              <a:defRPr sz="2400">
                <a:solidFill>
                  <a:srgbClr val="CCFFFF"/>
                </a:solidFill>
                <a:uFillTx/>
                <a:latin charset="0" pitchFamily="2" typeface="VNI-Swiss-Condense"/>
              </a:defRPr>
            </a:lvl6pPr>
            <a:lvl7pPr eaLnBrk="0" fontAlgn="base" hangingPunct="0" indent="-228600" marL="2971800">
              <a:spcBef>
                <a:spcPct val="0"/>
              </a:spcBef>
              <a:spcAft>
                <a:spcPct val="0"/>
              </a:spcAft>
              <a:defRPr sz="2400">
                <a:solidFill>
                  <a:srgbClr val="CCFFFF"/>
                </a:solidFill>
                <a:uFillTx/>
                <a:latin charset="0" pitchFamily="2" typeface="VNI-Swiss-Condense"/>
              </a:defRPr>
            </a:lvl7pPr>
            <a:lvl8pPr eaLnBrk="0" fontAlgn="base" hangingPunct="0" indent="-228600" marL="3429000">
              <a:spcBef>
                <a:spcPct val="0"/>
              </a:spcBef>
              <a:spcAft>
                <a:spcPct val="0"/>
              </a:spcAft>
              <a:defRPr sz="2400">
                <a:solidFill>
                  <a:srgbClr val="CCFFFF"/>
                </a:solidFill>
                <a:uFillTx/>
                <a:latin charset="0" pitchFamily="2" typeface="VNI-Swiss-Condense"/>
              </a:defRPr>
            </a:lvl8pPr>
            <a:lvl9pPr eaLnBrk="0" fontAlgn="base" hangingPunct="0" indent="-228600" marL="3886200">
              <a:spcBef>
                <a:spcPct val="0"/>
              </a:spcBef>
              <a:spcAft>
                <a:spcPct val="0"/>
              </a:spcAft>
              <a:defRPr sz="2400">
                <a:solidFill>
                  <a:srgbClr val="CCFFFF"/>
                </a:solidFill>
                <a:uFillTx/>
                <a:latin charset="0" pitchFamily="2" typeface="VNI-Swiss-Condense"/>
              </a:defRPr>
            </a:lvl9pPr>
          </a:lstStyle>
          <a:p>
            <a:pPr algn="just" eaLnBrk="1" hangingPunct="1">
              <a:spcBef>
                <a:spcPct val="50000"/>
              </a:spcBef>
              <a:defRPr>
                <a:uFillTx/>
              </a:defRPr>
            </a:pPr>
            <a:r>
              <a:rPr dirty="0" lang="en-US" smtClean="0" sz="2800">
                <a:solidFill>
                  <a:schemeClr val="tx1"/>
                </a:solidFill>
                <a:uFillTx/>
                <a:latin charset="0" pitchFamily="18" typeface="Times New Roman"/>
                <a:cs charset="0" pitchFamily="18" typeface="Times New Roman"/>
              </a:rPr>
              <a:t>Sau </a:t>
            </a:r>
            <a:r>
              <a:rPr dirty="0" err="1" lang="en-US" smtClean="0" sz="2800">
                <a:solidFill>
                  <a:schemeClr val="tx1"/>
                </a:solidFill>
                <a:uFillTx/>
                <a:latin charset="0" pitchFamily="18" typeface="Times New Roman"/>
                <a:cs charset="0" pitchFamily="18" typeface="Times New Roman"/>
              </a:rPr>
              <a:t>khi</a:t>
            </a:r>
            <a:r>
              <a:rPr dirty="0" lang="en-US" smtClean="0" sz="2800">
                <a:solidFill>
                  <a:schemeClr val="tx1"/>
                </a:solidFill>
                <a:uFillTx/>
                <a:latin charset="0" pitchFamily="18" typeface="Times New Roman"/>
                <a:cs charset="0" pitchFamily="18" typeface="Times New Roman"/>
              </a:rPr>
              <a:t> </a:t>
            </a:r>
            <a:r>
              <a:rPr dirty="0" err="1" lang="en-US" smtClean="0" sz="2800">
                <a:solidFill>
                  <a:schemeClr val="tx1"/>
                </a:solidFill>
                <a:uFillTx/>
                <a:latin charset="0" pitchFamily="18" typeface="Times New Roman"/>
                <a:cs charset="0" pitchFamily="18" typeface="Times New Roman"/>
              </a:rPr>
              <a:t>nghe</a:t>
            </a:r>
            <a:r>
              <a:rPr dirty="0" lang="en-US" smtClean="0" sz="2800">
                <a:solidFill>
                  <a:schemeClr val="tx1"/>
                </a:solidFill>
                <a:uFillTx/>
                <a:latin charset="0" pitchFamily="18" typeface="Times New Roman"/>
                <a:cs charset="0" pitchFamily="18" typeface="Times New Roman"/>
              </a:rPr>
              <a:t> </a:t>
            </a:r>
            <a:r>
              <a:rPr dirty="0" err="1" lang="en-US" smtClean="0" sz="2800">
                <a:solidFill>
                  <a:schemeClr val="tx1"/>
                </a:solidFill>
                <a:uFillTx/>
                <a:latin charset="0" pitchFamily="18" typeface="Times New Roman"/>
                <a:cs charset="0" pitchFamily="18" typeface="Times New Roman"/>
              </a:rPr>
              <a:t>góp</a:t>
            </a:r>
            <a:r>
              <a:rPr dirty="0" lang="en-US" smtClean="0" sz="2800">
                <a:solidFill>
                  <a:schemeClr val="tx1"/>
                </a:solidFill>
                <a:uFillTx/>
                <a:latin charset="0" pitchFamily="18" typeface="Times New Roman"/>
                <a:cs charset="0" pitchFamily="18" typeface="Times New Roman"/>
              </a:rPr>
              <a:t> ý </a:t>
            </a:r>
            <a:r>
              <a:rPr dirty="0" err="1" lang="en-US" smtClean="0" sz="2800">
                <a:solidFill>
                  <a:schemeClr val="tx1"/>
                </a:solidFill>
                <a:uFillTx/>
                <a:latin charset="0" pitchFamily="18" typeface="Times New Roman"/>
                <a:cs charset="0" pitchFamily="18" typeface="Times New Roman"/>
              </a:rPr>
              <a:t>của</a:t>
            </a:r>
            <a:r>
              <a:rPr dirty="0" lang="en-US" smtClean="0" sz="2800">
                <a:solidFill>
                  <a:schemeClr val="tx1"/>
                </a:solidFill>
                <a:uFillTx/>
                <a:latin charset="0" pitchFamily="18" typeface="Times New Roman"/>
                <a:cs charset="0" pitchFamily="18" typeface="Times New Roman"/>
              </a:rPr>
              <a:t> </a:t>
            </a:r>
            <a:r>
              <a:rPr dirty="0" err="1" lang="en-US" smtClean="0" sz="2800">
                <a:solidFill>
                  <a:schemeClr val="tx1"/>
                </a:solidFill>
                <a:uFillTx/>
                <a:latin charset="0" pitchFamily="18" typeface="Times New Roman"/>
                <a:cs charset="0" pitchFamily="18" typeface="Times New Roman"/>
              </a:rPr>
              <a:t>Quỳnh</a:t>
            </a:r>
            <a:r>
              <a:rPr dirty="0" lang="en-US" smtClean="0" sz="2800">
                <a:solidFill>
                  <a:schemeClr val="tx1"/>
                </a:solidFill>
                <a:uFillTx/>
                <a:latin charset="0" pitchFamily="18" typeface="Times New Roman"/>
                <a:cs charset="0" pitchFamily="18" typeface="Times New Roman"/>
              </a:rPr>
              <a:t> </a:t>
            </a:r>
            <a:r>
              <a:rPr dirty="0" err="1" lang="en-US" smtClean="0" sz="2800">
                <a:solidFill>
                  <a:schemeClr val="tx1"/>
                </a:solidFill>
                <a:uFillTx/>
                <a:latin charset="0" pitchFamily="18" typeface="Times New Roman"/>
                <a:cs charset="0" pitchFamily="18" typeface="Times New Roman"/>
              </a:rPr>
              <a:t>thì</a:t>
            </a:r>
            <a:r>
              <a:rPr dirty="0" lang="en-US" smtClean="0" sz="2800">
                <a:solidFill>
                  <a:schemeClr val="tx1"/>
                </a:solidFill>
                <a:uFillTx/>
                <a:latin charset="0" pitchFamily="18" typeface="Times New Roman"/>
                <a:cs charset="0" pitchFamily="18" typeface="Times New Roman"/>
              </a:rPr>
              <a:t> Qi </a:t>
            </a:r>
            <a:r>
              <a:rPr dirty="0" err="1" lang="en-US" smtClean="0" sz="2800">
                <a:solidFill>
                  <a:schemeClr val="tx1"/>
                </a:solidFill>
                <a:uFillTx/>
                <a:latin charset="0" pitchFamily="18" typeface="Times New Roman"/>
                <a:cs charset="0" pitchFamily="18" typeface="Times New Roman"/>
              </a:rPr>
              <a:t>sẽ</a:t>
            </a:r>
            <a:r>
              <a:rPr dirty="0" lang="en-US" smtClean="0" sz="2800">
                <a:solidFill>
                  <a:schemeClr val="tx1"/>
                </a:solidFill>
                <a:uFillTx/>
                <a:latin charset="0" pitchFamily="18" typeface="Times New Roman"/>
                <a:cs charset="0" pitchFamily="18" typeface="Times New Roman"/>
              </a:rPr>
              <a:t> sub </a:t>
            </a:r>
            <a:r>
              <a:rPr dirty="0" err="1" lang="en-US" smtClean="0" sz="2800">
                <a:solidFill>
                  <a:schemeClr val="tx1"/>
                </a:solidFill>
                <a:uFillTx/>
                <a:latin charset="0" pitchFamily="18" typeface="Times New Roman"/>
                <a:cs charset="0" pitchFamily="18" typeface="Times New Roman"/>
              </a:rPr>
              <a:t>chữ</a:t>
            </a:r>
            <a:r>
              <a:rPr dirty="0" lang="en-US" smtClean="0" sz="2800">
                <a:solidFill>
                  <a:schemeClr val="tx1"/>
                </a:solidFill>
                <a:uFillTx/>
                <a:latin charset="0" pitchFamily="18" typeface="Times New Roman"/>
                <a:cs charset="0" pitchFamily="18" typeface="Times New Roman"/>
              </a:rPr>
              <a:t> </a:t>
            </a:r>
            <a:r>
              <a:rPr dirty="0" i="1" lang="en-US" smtClean="0" sz="2800">
                <a:solidFill>
                  <a:srgbClr val="FFFF00"/>
                </a:solidFill>
                <a:uFillTx/>
                <a:latin charset="0" pitchFamily="18" typeface="Times New Roman"/>
                <a:cs charset="0" pitchFamily="18" typeface="Times New Roman"/>
              </a:rPr>
              <a:t>“</a:t>
            </a:r>
            <a:r>
              <a:rPr dirty="0" err="1" i="1" lang="en-US" smtClean="0" sz="2800">
                <a:solidFill>
                  <a:srgbClr val="FFFF00"/>
                </a:solidFill>
                <a:uFillTx/>
                <a:latin charset="0" pitchFamily="18" typeface="Times New Roman"/>
                <a:cs charset="0" pitchFamily="18" typeface="Times New Roman"/>
              </a:rPr>
              <a:t>màu</a:t>
            </a:r>
            <a:r>
              <a:rPr dirty="0" i="1" lang="en-US" smtClean="0" sz="2800">
                <a:solidFill>
                  <a:srgbClr val="FFFF00"/>
                </a:solidFill>
                <a:uFillTx/>
                <a:latin charset="0" pitchFamily="18" typeface="Times New Roman"/>
                <a:cs charset="0" pitchFamily="18" typeface="Times New Roman"/>
              </a:rPr>
              <a:t> </a:t>
            </a:r>
            <a:r>
              <a:rPr dirty="0" err="1" i="1" lang="en-US" smtClean="0" sz="2800">
                <a:solidFill>
                  <a:srgbClr val="FFFF00"/>
                </a:solidFill>
                <a:uFillTx/>
                <a:latin charset="0" pitchFamily="18" typeface="Times New Roman"/>
                <a:cs charset="0" pitchFamily="18" typeface="Times New Roman"/>
              </a:rPr>
              <a:t>vàng</a:t>
            </a:r>
            <a:r>
              <a:rPr dirty="0" i="1" lang="en-US" smtClean="0" sz="2800">
                <a:solidFill>
                  <a:srgbClr val="FFFF00"/>
                </a:solidFill>
                <a:uFillTx/>
                <a:latin charset="0" pitchFamily="18" typeface="Times New Roman"/>
                <a:cs charset="0" pitchFamily="18" typeface="Times New Roman"/>
              </a:rPr>
              <a:t>, </a:t>
            </a:r>
            <a:r>
              <a:rPr dirty="0" err="1" i="1" lang="en-US" smtClean="0" sz="2800">
                <a:solidFill>
                  <a:srgbClr val="FFFF00"/>
                </a:solidFill>
                <a:uFillTx/>
                <a:latin charset="0" pitchFamily="18" typeface="Times New Roman"/>
                <a:cs charset="0" pitchFamily="18" typeface="Times New Roman"/>
              </a:rPr>
              <a:t>trong</a:t>
            </a:r>
            <a:r>
              <a:rPr dirty="0" i="1" lang="en-US" smtClean="0" sz="2800">
                <a:solidFill>
                  <a:srgbClr val="FFFF00"/>
                </a:solidFill>
                <a:uFillTx/>
                <a:latin charset="0" pitchFamily="18" typeface="Times New Roman"/>
                <a:cs charset="0" pitchFamily="18" typeface="Times New Roman"/>
              </a:rPr>
              <a:t> </a:t>
            </a:r>
            <a:r>
              <a:rPr dirty="0" err="1" i="1" lang="en-US" smtClean="0" sz="2800">
                <a:solidFill>
                  <a:srgbClr val="FFFF00"/>
                </a:solidFill>
                <a:uFillTx/>
                <a:latin charset="0" pitchFamily="18" typeface="Times New Roman"/>
                <a:cs charset="0" pitchFamily="18" typeface="Times New Roman"/>
              </a:rPr>
              <a:t>ngoặc</a:t>
            </a:r>
            <a:r>
              <a:rPr dirty="0" i="1" lang="en-US" smtClean="0" sz="2800">
                <a:solidFill>
                  <a:srgbClr val="FFFF00"/>
                </a:solidFill>
                <a:uFillTx/>
                <a:latin charset="0" pitchFamily="18" typeface="Times New Roman"/>
                <a:cs charset="0" pitchFamily="18" typeface="Times New Roman"/>
              </a:rPr>
              <a:t> </a:t>
            </a:r>
            <a:r>
              <a:rPr dirty="0" err="1" i="1" lang="en-US" smtClean="0" sz="2800">
                <a:solidFill>
                  <a:srgbClr val="FFFF00"/>
                </a:solidFill>
                <a:uFillTx/>
                <a:latin charset="0" pitchFamily="18" typeface="Times New Roman"/>
                <a:cs charset="0" pitchFamily="18" typeface="Times New Roman"/>
              </a:rPr>
              <a:t>kép</a:t>
            </a:r>
            <a:r>
              <a:rPr dirty="0" i="1" lang="en-US" smtClean="0" sz="2800">
                <a:solidFill>
                  <a:srgbClr val="FFFF00"/>
                </a:solidFill>
                <a:uFillTx/>
                <a:latin charset="0" pitchFamily="18" typeface="Times New Roman"/>
                <a:cs charset="0" pitchFamily="18" typeface="Times New Roman"/>
              </a:rPr>
              <a:t>” </a:t>
            </a:r>
            <a:r>
              <a:rPr dirty="0" err="1" lang="en-US" smtClean="0" sz="2800">
                <a:solidFill>
                  <a:schemeClr val="tx1"/>
                </a:solidFill>
                <a:uFillTx/>
                <a:latin charset="0" pitchFamily="18" typeface="Times New Roman"/>
                <a:cs charset="0" pitchFamily="18" typeface="Times New Roman"/>
              </a:rPr>
              <a:t>nhé</a:t>
            </a:r>
            <a:r>
              <a:rPr dirty="0" lang="en-US" smtClean="0" sz="2800">
                <a:solidFill>
                  <a:schemeClr val="tx1"/>
                </a:solidFill>
                <a:uFillTx/>
                <a:latin charset="0" pitchFamily="18" typeface="Times New Roman"/>
                <a:cs charset="0" pitchFamily="18" typeface="Times New Roman"/>
              </a:rPr>
              <a:t>.</a:t>
            </a:r>
          </a:p>
          <a:p>
            <a:pPr algn="just" eaLnBrk="1" hangingPunct="1">
              <a:spcBef>
                <a:spcPct val="50000"/>
              </a:spcBef>
              <a:defRPr>
                <a:uFillTx/>
              </a:defRPr>
            </a:pPr>
            <a:r>
              <a:rPr dirty="0" err="1" lang="en-US" smtClean="0" sz="2800">
                <a:solidFill>
                  <a:schemeClr val="tx1"/>
                </a:solidFill>
                <a:uFillTx/>
                <a:latin charset="0" pitchFamily="18" typeface="Times New Roman"/>
                <a:cs charset="0" pitchFamily="18" typeface="Times New Roman"/>
              </a:rPr>
              <a:t>Bài</a:t>
            </a:r>
            <a:r>
              <a:rPr dirty="0" lang="en-US" smtClean="0" sz="2800">
                <a:solidFill>
                  <a:schemeClr val="tx1"/>
                </a:solidFill>
                <a:uFillTx/>
                <a:latin charset="0" pitchFamily="18" typeface="Times New Roman"/>
                <a:cs charset="0" pitchFamily="18" typeface="Times New Roman"/>
              </a:rPr>
              <a:t> </a:t>
            </a:r>
            <a:r>
              <a:rPr dirty="0" err="1" lang="en-US" smtClean="0" sz="2800">
                <a:solidFill>
                  <a:schemeClr val="tx1"/>
                </a:solidFill>
                <a:uFillTx/>
                <a:latin charset="0" pitchFamily="18" typeface="Times New Roman"/>
                <a:cs charset="0" pitchFamily="18" typeface="Times New Roman"/>
              </a:rPr>
              <a:t>này</a:t>
            </a:r>
            <a:r>
              <a:rPr dirty="0" lang="en-US" smtClean="0" sz="2800">
                <a:solidFill>
                  <a:schemeClr val="tx1"/>
                </a:solidFill>
                <a:uFillTx/>
                <a:latin charset="0" pitchFamily="18" typeface="Times New Roman"/>
                <a:cs charset="0" pitchFamily="18" typeface="Times New Roman"/>
              </a:rPr>
              <a:t> </a:t>
            </a:r>
            <a:r>
              <a:rPr dirty="0" err="1" lang="en-US" smtClean="0" sz="2800">
                <a:solidFill>
                  <a:schemeClr val="tx1"/>
                </a:solidFill>
                <a:uFillTx/>
                <a:latin charset="0" pitchFamily="18" typeface="Times New Roman"/>
                <a:cs charset="0" pitchFamily="18" typeface="Times New Roman"/>
              </a:rPr>
              <a:t>Bs</a:t>
            </a:r>
            <a:r>
              <a:rPr dirty="0" lang="en-US" smtClean="0" sz="2800">
                <a:solidFill>
                  <a:schemeClr val="tx1"/>
                </a:solidFill>
                <a:uFillTx/>
                <a:latin charset="0" pitchFamily="18" typeface="Times New Roman"/>
                <a:cs charset="0" pitchFamily="18" typeface="Times New Roman"/>
              </a:rPr>
              <a:t> </a:t>
            </a:r>
            <a:r>
              <a:rPr dirty="0" err="1" lang="en-US" smtClean="0" sz="2800">
                <a:solidFill>
                  <a:schemeClr val="tx1"/>
                </a:solidFill>
                <a:uFillTx/>
                <a:latin charset="0" pitchFamily="18" typeface="Times New Roman"/>
                <a:cs charset="0" pitchFamily="18" typeface="Times New Roman"/>
              </a:rPr>
              <a:t>Hưng</a:t>
            </a:r>
            <a:r>
              <a:rPr dirty="0" lang="en-US" smtClean="0" sz="2800">
                <a:solidFill>
                  <a:schemeClr val="tx1"/>
                </a:solidFill>
                <a:uFillTx/>
                <a:latin charset="0" pitchFamily="18" typeface="Times New Roman"/>
                <a:cs charset="0" pitchFamily="18" typeface="Times New Roman"/>
              </a:rPr>
              <a:t> </a:t>
            </a:r>
            <a:r>
              <a:rPr dirty="0" err="1" lang="en-US" smtClean="0" sz="2800">
                <a:solidFill>
                  <a:schemeClr val="tx1"/>
                </a:solidFill>
                <a:uFillTx/>
                <a:latin charset="0" pitchFamily="18" typeface="Times New Roman"/>
                <a:cs charset="0" pitchFamily="18" typeface="Times New Roman"/>
              </a:rPr>
              <a:t>dạy</a:t>
            </a:r>
            <a:r>
              <a:rPr dirty="0" lang="en-US" smtClean="0" sz="2800">
                <a:solidFill>
                  <a:schemeClr val="tx1"/>
                </a:solidFill>
                <a:uFillTx/>
                <a:latin charset="0" pitchFamily="18" typeface="Times New Roman"/>
                <a:cs charset="0" pitchFamily="18" typeface="Times New Roman"/>
              </a:rPr>
              <a:t> ^^</a:t>
            </a:r>
          </a:p>
          <a:p>
            <a:pPr algn="just" eaLnBrk="1" hangingPunct="1">
              <a:spcBef>
                <a:spcPct val="50000"/>
              </a:spcBef>
              <a:defRPr>
                <a:uFillTx/>
              </a:defRPr>
            </a:pPr>
            <a:r>
              <a:rPr dirty="0" err="1" lang="en-US" smtClean="0" sz="2800">
                <a:solidFill>
                  <a:schemeClr val="tx1"/>
                </a:solidFill>
                <a:uFillTx/>
                <a:latin charset="0" pitchFamily="18" typeface="Times New Roman"/>
                <a:cs charset="0" pitchFamily="18" typeface="Times New Roman"/>
              </a:rPr>
              <a:t>Chúc</a:t>
            </a:r>
            <a:r>
              <a:rPr dirty="0" lang="en-US" smtClean="0" sz="2800">
                <a:solidFill>
                  <a:schemeClr val="tx1"/>
                </a:solidFill>
                <a:uFillTx/>
                <a:latin charset="0" pitchFamily="18" typeface="Times New Roman"/>
                <a:cs charset="0" pitchFamily="18" typeface="Times New Roman"/>
              </a:rPr>
              <a:t> </a:t>
            </a:r>
            <a:r>
              <a:rPr dirty="0" err="1" lang="en-US" smtClean="0" sz="2800">
                <a:solidFill>
                  <a:schemeClr val="tx1"/>
                </a:solidFill>
                <a:uFillTx/>
                <a:latin charset="0" pitchFamily="18" typeface="Times New Roman"/>
                <a:cs charset="0" pitchFamily="18" typeface="Times New Roman"/>
              </a:rPr>
              <a:t>mn</a:t>
            </a:r>
            <a:r>
              <a:rPr dirty="0" lang="en-US" smtClean="0" sz="2800">
                <a:solidFill>
                  <a:schemeClr val="tx1"/>
                </a:solidFill>
                <a:uFillTx/>
                <a:latin charset="0" pitchFamily="18" typeface="Times New Roman"/>
                <a:cs charset="0" pitchFamily="18" typeface="Times New Roman"/>
              </a:rPr>
              <a:t> </a:t>
            </a:r>
            <a:r>
              <a:rPr dirty="0" err="1" lang="en-US" smtClean="0" sz="2800">
                <a:solidFill>
                  <a:schemeClr val="tx1"/>
                </a:solidFill>
                <a:uFillTx/>
                <a:latin charset="0" pitchFamily="18" typeface="Times New Roman"/>
                <a:cs charset="0" pitchFamily="18" typeface="Times New Roman"/>
              </a:rPr>
              <a:t>học</a:t>
            </a:r>
            <a:r>
              <a:rPr dirty="0" lang="en-US" smtClean="0" sz="2800">
                <a:solidFill>
                  <a:schemeClr val="tx1"/>
                </a:solidFill>
                <a:uFillTx/>
                <a:latin charset="0" pitchFamily="18" typeface="Times New Roman"/>
                <a:cs charset="0" pitchFamily="18" typeface="Times New Roman"/>
              </a:rPr>
              <a:t> </a:t>
            </a:r>
            <a:r>
              <a:rPr dirty="0" err="1" lang="en-US" smtClean="0" sz="2800">
                <a:solidFill>
                  <a:schemeClr val="tx1"/>
                </a:solidFill>
                <a:uFillTx/>
                <a:latin charset="0" pitchFamily="18" typeface="Times New Roman"/>
                <a:cs charset="0" pitchFamily="18" typeface="Times New Roman"/>
              </a:rPr>
              <a:t>tốt</a:t>
            </a:r>
            <a:r>
              <a:rPr dirty="0" lang="en-US" smtClean="0" sz="2800">
                <a:solidFill>
                  <a:schemeClr val="tx1"/>
                </a:solidFill>
                <a:uFillTx/>
                <a:latin charset="0" pitchFamily="18" typeface="Times New Roman"/>
                <a:cs charset="0" pitchFamily="18" typeface="Times New Roman"/>
              </a:rPr>
              <a:t> =))</a:t>
            </a: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20.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Rectangle 3"/>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95250" y="4572000"/>
            <a:ext cx="4572000" cy="830997"/>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p>
            <a:pPr algn="ctr">
              <a:spcAft>
                <a:spcPts val="0"/>
              </a:spcAft>
            </a:pPr>
            <a:r>
              <a:rPr dirty="0" err="1" i="1" lang="en-US" sz="2400">
                <a:uFillTx/>
                <a:latin charset="0" panose="02020603050405020304" pitchFamily="18" typeface="Times New Roman"/>
                <a:ea charset="0" panose="020F0502020204030204" pitchFamily="34" typeface="Calibri"/>
              </a:rPr>
              <a:t>Sỏi</a:t>
            </a:r>
            <a:r>
              <a:rPr dirty="0" i="1" lang="en-US" sz="2400">
                <a:uFillTx/>
                <a:latin charset="0" panose="02020603050405020304" pitchFamily="18" typeface="Times New Roman"/>
                <a:ea charset="0" panose="020F0502020204030204" pitchFamily="34" typeface="Calibri"/>
              </a:rPr>
              <a:t> OMC (</a:t>
            </a:r>
            <a:r>
              <a:rPr dirty="0" err="1" i="1" lang="en-US" sz="2400">
                <a:uFillTx/>
                <a:latin charset="0" panose="02020603050405020304" pitchFamily="18" typeface="Times New Roman"/>
                <a:ea charset="0" panose="020F0502020204030204" pitchFamily="34" typeface="Calibri"/>
              </a:rPr>
              <a:t>mũi</a:t>
            </a:r>
            <a:r>
              <a:rPr dirty="0" i="1" lang="en-US" sz="2400">
                <a:uFillTx/>
                <a:latin charset="0" panose="02020603050405020304" pitchFamily="18" typeface="Times New Roman"/>
                <a:ea charset="0" panose="020F0502020204030204" pitchFamily="34" typeface="Calibri"/>
              </a:rPr>
              <a:t> </a:t>
            </a:r>
            <a:r>
              <a:rPr dirty="0" err="1" i="1" lang="en-US" sz="2400">
                <a:uFillTx/>
                <a:latin charset="0" panose="02020603050405020304" pitchFamily="18" typeface="Times New Roman"/>
                <a:ea charset="0" panose="020F0502020204030204" pitchFamily="34" typeface="Calibri"/>
              </a:rPr>
              <a:t>tên</a:t>
            </a:r>
            <a:r>
              <a:rPr dirty="0" i="1" lang="en-US" sz="2400">
                <a:uFillTx/>
                <a:latin charset="0" panose="02020603050405020304" pitchFamily="18" typeface="Times New Roman"/>
                <a:ea charset="0" panose="020F0502020204030204" pitchFamily="34" typeface="Calibri"/>
              </a:rPr>
              <a:t>)</a:t>
            </a:r>
            <a:endParaRPr dirty="0" lang="en-US" sz="2400">
              <a:uFillTx/>
              <a:latin charset="0" panose="02020603050405020304" pitchFamily="18" typeface="Times New Roman"/>
              <a:ea charset="0" panose="020F0502020204030204" pitchFamily="34" typeface="Calibri"/>
            </a:endParaRPr>
          </a:p>
          <a:p>
            <a:pPr algn="ctr"/>
            <a:r>
              <a:rPr dirty="0" err="1" i="1" lang="en-US" sz="2400">
                <a:uFillTx/>
                <a:latin charset="0" panose="02020603050405020304" pitchFamily="18" typeface="Times New Roman"/>
                <a:ea charset="0" panose="020F0502020204030204" pitchFamily="34" typeface="Calibri"/>
              </a:rPr>
              <a:t>trên</a:t>
            </a:r>
            <a:r>
              <a:rPr dirty="0" i="1" lang="en-US" sz="2400">
                <a:uFillTx/>
                <a:latin charset="0" panose="02020603050405020304" pitchFamily="18" typeface="Times New Roman"/>
                <a:ea charset="0" panose="020F0502020204030204" pitchFamily="34" typeface="Calibri"/>
              </a:rPr>
              <a:t> </a:t>
            </a:r>
            <a:r>
              <a:rPr dirty="0" err="1" i="1" lang="en-US" sz="2400">
                <a:uFillTx/>
                <a:latin charset="0" panose="02020603050405020304" pitchFamily="18" typeface="Times New Roman"/>
                <a:ea charset="0" panose="020F0502020204030204" pitchFamily="34" typeface="Calibri"/>
              </a:rPr>
              <a:t>siêu</a:t>
            </a:r>
            <a:r>
              <a:rPr dirty="0" i="1" lang="en-US" sz="2400">
                <a:uFillTx/>
                <a:latin charset="0" panose="02020603050405020304" pitchFamily="18" typeface="Times New Roman"/>
                <a:ea charset="0" panose="020F0502020204030204" pitchFamily="34" typeface="Calibri"/>
              </a:rPr>
              <a:t> </a:t>
            </a:r>
            <a:r>
              <a:rPr dirty="0" err="1" i="1" lang="en-US" sz="2400">
                <a:uFillTx/>
                <a:latin charset="0" panose="02020603050405020304" pitchFamily="18" typeface="Times New Roman"/>
                <a:ea charset="0" panose="020F0502020204030204" pitchFamily="34" typeface="Calibri"/>
              </a:rPr>
              <a:t>âm</a:t>
            </a:r>
            <a:r>
              <a:rPr dirty="0" i="1" lang="en-US" sz="2400">
                <a:uFillTx/>
                <a:latin charset="0" panose="02020603050405020304" pitchFamily="18" typeface="Times New Roman"/>
                <a:ea charset="0" panose="020F0502020204030204" pitchFamily="34" typeface="Calibri"/>
              </a:rPr>
              <a:t> </a:t>
            </a:r>
            <a:r>
              <a:rPr dirty="0" err="1" i="1" lang="en-US" sz="2400">
                <a:uFillTx/>
                <a:latin charset="0" panose="02020603050405020304" pitchFamily="18" typeface="Times New Roman"/>
                <a:ea charset="0" panose="020F0502020204030204" pitchFamily="34" typeface="Calibri"/>
              </a:rPr>
              <a:t>bụng</a:t>
            </a:r>
            <a:r>
              <a:rPr dirty="0" lang="en-US" sz="2400">
                <a:uFillTx/>
              </a:rPr>
              <a:t> </a:t>
            </a:r>
            <a:endParaRPr dirty="0" sz="2400">
              <a:uFillTx/>
            </a:endParaRPr>
          </a:p>
        </p:txBody>
      </p:sp>
      <p:pic>
        <p:nvPic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5" name="Picture 4"/>
          <p:cNvPic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PicPr>
        <p:blipFill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rotWithShape="1">
          <a:blip r:embed="rId2"/>
          <a:srcRect b="10655"/>
          <a:stretch/>
        </p:blipFill>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4476750" y="1295400"/>
            <a:ext cx="4210050" cy="3048000"/>
          </a:xfrm>
          <a:prstGeom prst="rect">
            <a:avLst/>
          </a:prstGeom>
          <a:ln>
            <a:noFill/>
          </a:ln>
        </p:spPr>
      </p:pic>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6" name="Rectangle 5"/>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4295775" y="4572000"/>
            <a:ext cx="4572000" cy="830997"/>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p>
            <a:pPr algn="ctr">
              <a:spcAft>
                <a:spcPts val="0"/>
              </a:spcAft>
            </a:pPr>
            <a:r>
              <a:rPr dirty="0" err="1" i="1" lang="en-US" sz="2400">
                <a:uFillTx/>
                <a:latin charset="0" panose="02020603050405020304" pitchFamily="18" typeface="Times New Roman"/>
                <a:ea charset="0" panose="020F0502020204030204" pitchFamily="34" typeface="Calibri"/>
              </a:rPr>
              <a:t>Sỏi</a:t>
            </a:r>
            <a:r>
              <a:rPr dirty="0" i="1" lang="en-US" sz="2400">
                <a:uFillTx/>
                <a:latin charset="0" panose="02020603050405020304" pitchFamily="18" typeface="Times New Roman"/>
                <a:ea charset="0" panose="020F0502020204030204" pitchFamily="34" typeface="Calibri"/>
              </a:rPr>
              <a:t> OMC (</a:t>
            </a:r>
            <a:r>
              <a:rPr dirty="0" err="1" i="1" lang="en-US" sz="2400">
                <a:uFillTx/>
                <a:latin charset="0" panose="02020603050405020304" pitchFamily="18" typeface="Times New Roman"/>
                <a:ea charset="0" panose="020F0502020204030204" pitchFamily="34" typeface="Calibri"/>
              </a:rPr>
              <a:t>mũi</a:t>
            </a:r>
            <a:r>
              <a:rPr dirty="0" i="1" lang="en-US" sz="2400">
                <a:uFillTx/>
                <a:latin charset="0" panose="02020603050405020304" pitchFamily="18" typeface="Times New Roman"/>
                <a:ea charset="0" panose="020F0502020204030204" pitchFamily="34" typeface="Calibri"/>
              </a:rPr>
              <a:t> </a:t>
            </a:r>
            <a:r>
              <a:rPr dirty="0" err="1" i="1" lang="en-US" sz="2400">
                <a:uFillTx/>
                <a:latin charset="0" panose="02020603050405020304" pitchFamily="18" typeface="Times New Roman"/>
                <a:ea charset="0" panose="020F0502020204030204" pitchFamily="34" typeface="Calibri"/>
              </a:rPr>
              <a:t>tên</a:t>
            </a:r>
            <a:r>
              <a:rPr dirty="0" i="1" lang="en-US" sz="2400">
                <a:uFillTx/>
                <a:latin charset="0" panose="02020603050405020304" pitchFamily="18" typeface="Times New Roman"/>
                <a:ea charset="0" panose="020F0502020204030204" pitchFamily="34" typeface="Calibri"/>
              </a:rPr>
              <a:t>) </a:t>
            </a:r>
            <a:endParaRPr dirty="0" lang="en-US" sz="2400">
              <a:uFillTx/>
              <a:latin charset="0" panose="02020603050405020304" pitchFamily="18" typeface="Times New Roman"/>
              <a:ea charset="0" panose="020F0502020204030204" pitchFamily="34" typeface="Calibri"/>
            </a:endParaRPr>
          </a:p>
          <a:p>
            <a:pPr algn="ctr">
              <a:spcAft>
                <a:spcPts val="0"/>
              </a:spcAft>
            </a:pPr>
            <a:r>
              <a:rPr dirty="0" err="1" i="1" lang="en-US" sz="2400">
                <a:uFillTx/>
                <a:latin charset="0" panose="02020603050405020304" pitchFamily="18" typeface="Times New Roman"/>
                <a:ea charset="0" panose="020F0502020204030204" pitchFamily="34" typeface="Calibri"/>
              </a:rPr>
              <a:t>trên</a:t>
            </a:r>
            <a:r>
              <a:rPr dirty="0" i="1" lang="en-US" sz="2400">
                <a:uFillTx/>
                <a:latin charset="0" panose="02020603050405020304" pitchFamily="18" typeface="Times New Roman"/>
                <a:ea charset="0" panose="020F0502020204030204" pitchFamily="34" typeface="Calibri"/>
              </a:rPr>
              <a:t> CT Scan </a:t>
            </a:r>
            <a:r>
              <a:rPr dirty="0" err="1" i="1" lang="en-US" sz="2400">
                <a:uFillTx/>
                <a:latin charset="0" panose="02020603050405020304" pitchFamily="18" typeface="Times New Roman"/>
                <a:ea charset="0" panose="020F0502020204030204" pitchFamily="34" typeface="Calibri"/>
              </a:rPr>
              <a:t>bụng</a:t>
            </a:r>
            <a:endParaRPr dirty="0" lang="en-US" sz="2400">
              <a:effectLst/>
              <a:uFillTx/>
              <a:latin charset="0" panose="02020603050405020304" pitchFamily="18" typeface="Times New Roman"/>
              <a:ea charset="0" panose="020F0502020204030204" pitchFamily="34" typeface="Calibri"/>
            </a:endParaRPr>
          </a:p>
        </p:txBody>
      </p:sp>
      <p:pic>
        <p:nvPic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7" name="Picture 6"/>
          <p:cNvPic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PicPr>
        <p:blipFill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lip r:embed="rId3"/>
          <a:stretch>
            <a:fillRect/>
          </a:stretch>
        </p:blipFill>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166688" y="1524000"/>
            <a:ext cx="3867150" cy="3048000"/>
          </a:xfrm>
          <a:prstGeom prst="rect">
            <a:avLst/>
          </a:prstGeom>
        </p:spPr>
      </p:pic>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8" name="Text Box 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147638" y="5562600"/>
            <a:ext cx="4148138" cy="707886"/>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lvl1pPr>
              <a:defRPr sz="2400">
                <a:solidFill>
                  <a:srgbClr val="CCFFFF"/>
                </a:solidFill>
                <a:uFillTx/>
                <a:latin charset="0" pitchFamily="2" typeface="VNI-Swiss-Condense"/>
              </a:defRPr>
            </a:lvl1pPr>
            <a:lvl2pPr indent="-285750" marL="742950">
              <a:defRPr sz="2400">
                <a:solidFill>
                  <a:srgbClr val="CCFFFF"/>
                </a:solidFill>
                <a:uFillTx/>
                <a:latin charset="0" pitchFamily="2" typeface="VNI-Swiss-Condense"/>
              </a:defRPr>
            </a:lvl2pPr>
            <a:lvl3pPr indent="-228600" marL="1143000">
              <a:defRPr sz="2400">
                <a:solidFill>
                  <a:srgbClr val="CCFFFF"/>
                </a:solidFill>
                <a:uFillTx/>
                <a:latin charset="0" pitchFamily="2" typeface="VNI-Swiss-Condense"/>
              </a:defRPr>
            </a:lvl3pPr>
            <a:lvl4pPr indent="-228600" marL="1600200">
              <a:defRPr sz="2400">
                <a:solidFill>
                  <a:srgbClr val="CCFFFF"/>
                </a:solidFill>
                <a:uFillTx/>
                <a:latin charset="0" pitchFamily="2" typeface="VNI-Swiss-Condense"/>
              </a:defRPr>
            </a:lvl4pPr>
            <a:lvl5pPr indent="-228600" marL="2057400">
              <a:defRPr sz="2400">
                <a:solidFill>
                  <a:srgbClr val="CCFFFF"/>
                </a:solidFill>
                <a:uFillTx/>
                <a:latin charset="0" pitchFamily="2" typeface="VNI-Swiss-Condense"/>
              </a:defRPr>
            </a:lvl5pPr>
            <a:lvl6pPr eaLnBrk="0" fontAlgn="base" hangingPunct="0" indent="-228600" marL="2514600">
              <a:spcBef>
                <a:spcPct val="0"/>
              </a:spcBef>
              <a:spcAft>
                <a:spcPct val="0"/>
              </a:spcAft>
              <a:defRPr sz="2400">
                <a:solidFill>
                  <a:srgbClr val="CCFFFF"/>
                </a:solidFill>
                <a:uFillTx/>
                <a:latin charset="0" pitchFamily="2" typeface="VNI-Swiss-Condense"/>
              </a:defRPr>
            </a:lvl6pPr>
            <a:lvl7pPr eaLnBrk="0" fontAlgn="base" hangingPunct="0" indent="-228600" marL="2971800">
              <a:spcBef>
                <a:spcPct val="0"/>
              </a:spcBef>
              <a:spcAft>
                <a:spcPct val="0"/>
              </a:spcAft>
              <a:defRPr sz="2400">
                <a:solidFill>
                  <a:srgbClr val="CCFFFF"/>
                </a:solidFill>
                <a:uFillTx/>
                <a:latin charset="0" pitchFamily="2" typeface="VNI-Swiss-Condense"/>
              </a:defRPr>
            </a:lvl7pPr>
            <a:lvl8pPr eaLnBrk="0" fontAlgn="base" hangingPunct="0" indent="-228600" marL="3429000">
              <a:spcBef>
                <a:spcPct val="0"/>
              </a:spcBef>
              <a:spcAft>
                <a:spcPct val="0"/>
              </a:spcAft>
              <a:defRPr sz="2400">
                <a:solidFill>
                  <a:srgbClr val="CCFFFF"/>
                </a:solidFill>
                <a:uFillTx/>
                <a:latin charset="0" pitchFamily="2" typeface="VNI-Swiss-Condense"/>
              </a:defRPr>
            </a:lvl8pPr>
            <a:lvl9pPr eaLnBrk="0" fontAlgn="base" hangingPunct="0" indent="-228600" marL="3886200">
              <a:spcBef>
                <a:spcPct val="0"/>
              </a:spcBef>
              <a:spcAft>
                <a:spcPct val="0"/>
              </a:spcAft>
              <a:defRPr sz="2400">
                <a:solidFill>
                  <a:srgbClr val="CCFFFF"/>
                </a:solidFill>
                <a:uFillTx/>
                <a:latin charset="0" pitchFamily="2" typeface="VNI-Swiss-Condense"/>
              </a:defRPr>
            </a:lvl9pPr>
          </a:lstStyle>
          <a:p>
            <a:pPr algn="just" eaLnBrk="1" hangingPunct="1">
              <a:spcBef>
                <a:spcPct val="50000"/>
              </a:spcBef>
              <a:defRPr>
                <a:uFillTx/>
              </a:defRPr>
            </a:pPr>
            <a:r>
              <a:rPr dirty="0" lang="en-US" smtClean="0" sz="2000">
                <a:solidFill>
                  <a:srgbClr val="FFFF00"/>
                </a:solidFill>
                <a:uFillTx/>
                <a:latin charset="0" pitchFamily="18" typeface="Times New Roman"/>
                <a:cs charset="0" pitchFamily="18" typeface="Times New Roman"/>
              </a:rPr>
              <a:t>“Echo </a:t>
            </a:r>
            <a:r>
              <a:rPr dirty="0" err="1" lang="en-US" smtClean="0" sz="2000">
                <a:solidFill>
                  <a:srgbClr val="FFFF00"/>
                </a:solidFill>
                <a:uFillTx/>
                <a:latin charset="0" pitchFamily="18" typeface="Times New Roman"/>
                <a:cs charset="0" pitchFamily="18" typeface="Times New Roman"/>
              </a:rPr>
              <a:t>dày</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có</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bóng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lưng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nằm</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trong</a:t>
            </a:r>
            <a:r>
              <a:rPr dirty="0" lang="en-US" smtClean="0" sz="2000">
                <a:solidFill>
                  <a:srgbClr val="FFFF00"/>
                </a:solidFill>
                <a:uFillTx/>
                <a:latin charset="0" pitchFamily="18" typeface="Times New Roman"/>
                <a:cs charset="0" pitchFamily="18" typeface="Times New Roman"/>
              </a:rPr>
              <a:t> OMC”</a:t>
            </a:r>
            <a:endParaRPr dirty="0" lang="en-US" sz="2000">
              <a:solidFill>
                <a:srgbClr val="FFFF00"/>
              </a:solidFill>
              <a:uFillTx/>
              <a:latin charset="0" pitchFamily="18" typeface="Times New Roman"/>
              <a:cs charset="0" pitchFamily="18" typeface="Times New Roman"/>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9" name="Text Box 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5286375" y="5576170"/>
            <a:ext cx="3581400" cy="707886"/>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lvl1pPr>
              <a:defRPr sz="2400">
                <a:solidFill>
                  <a:srgbClr val="CCFFFF"/>
                </a:solidFill>
                <a:uFillTx/>
                <a:latin charset="0" pitchFamily="2" typeface="VNI-Swiss-Condense"/>
              </a:defRPr>
            </a:lvl1pPr>
            <a:lvl2pPr indent="-285750" marL="742950">
              <a:defRPr sz="2400">
                <a:solidFill>
                  <a:srgbClr val="CCFFFF"/>
                </a:solidFill>
                <a:uFillTx/>
                <a:latin charset="0" pitchFamily="2" typeface="VNI-Swiss-Condense"/>
              </a:defRPr>
            </a:lvl2pPr>
            <a:lvl3pPr indent="-228600" marL="1143000">
              <a:defRPr sz="2400">
                <a:solidFill>
                  <a:srgbClr val="CCFFFF"/>
                </a:solidFill>
                <a:uFillTx/>
                <a:latin charset="0" pitchFamily="2" typeface="VNI-Swiss-Condense"/>
              </a:defRPr>
            </a:lvl3pPr>
            <a:lvl4pPr indent="-228600" marL="1600200">
              <a:defRPr sz="2400">
                <a:solidFill>
                  <a:srgbClr val="CCFFFF"/>
                </a:solidFill>
                <a:uFillTx/>
                <a:latin charset="0" pitchFamily="2" typeface="VNI-Swiss-Condense"/>
              </a:defRPr>
            </a:lvl4pPr>
            <a:lvl5pPr indent="-228600" marL="2057400">
              <a:defRPr sz="2400">
                <a:solidFill>
                  <a:srgbClr val="CCFFFF"/>
                </a:solidFill>
                <a:uFillTx/>
                <a:latin charset="0" pitchFamily="2" typeface="VNI-Swiss-Condense"/>
              </a:defRPr>
            </a:lvl5pPr>
            <a:lvl6pPr eaLnBrk="0" fontAlgn="base" hangingPunct="0" indent="-228600" marL="2514600">
              <a:spcBef>
                <a:spcPct val="0"/>
              </a:spcBef>
              <a:spcAft>
                <a:spcPct val="0"/>
              </a:spcAft>
              <a:defRPr sz="2400">
                <a:solidFill>
                  <a:srgbClr val="CCFFFF"/>
                </a:solidFill>
                <a:uFillTx/>
                <a:latin charset="0" pitchFamily="2" typeface="VNI-Swiss-Condense"/>
              </a:defRPr>
            </a:lvl6pPr>
            <a:lvl7pPr eaLnBrk="0" fontAlgn="base" hangingPunct="0" indent="-228600" marL="2971800">
              <a:spcBef>
                <a:spcPct val="0"/>
              </a:spcBef>
              <a:spcAft>
                <a:spcPct val="0"/>
              </a:spcAft>
              <a:defRPr sz="2400">
                <a:solidFill>
                  <a:srgbClr val="CCFFFF"/>
                </a:solidFill>
                <a:uFillTx/>
                <a:latin charset="0" pitchFamily="2" typeface="VNI-Swiss-Condense"/>
              </a:defRPr>
            </a:lvl7pPr>
            <a:lvl8pPr eaLnBrk="0" fontAlgn="base" hangingPunct="0" indent="-228600" marL="3429000">
              <a:spcBef>
                <a:spcPct val="0"/>
              </a:spcBef>
              <a:spcAft>
                <a:spcPct val="0"/>
              </a:spcAft>
              <a:defRPr sz="2400">
                <a:solidFill>
                  <a:srgbClr val="CCFFFF"/>
                </a:solidFill>
                <a:uFillTx/>
                <a:latin charset="0" pitchFamily="2" typeface="VNI-Swiss-Condense"/>
              </a:defRPr>
            </a:lvl8pPr>
            <a:lvl9pPr eaLnBrk="0" fontAlgn="base" hangingPunct="0" indent="-228600" marL="3886200">
              <a:spcBef>
                <a:spcPct val="0"/>
              </a:spcBef>
              <a:spcAft>
                <a:spcPct val="0"/>
              </a:spcAft>
              <a:defRPr sz="2400">
                <a:solidFill>
                  <a:srgbClr val="CCFFFF"/>
                </a:solidFill>
                <a:uFillTx/>
                <a:latin charset="0" pitchFamily="2" typeface="VNI-Swiss-Condense"/>
              </a:defRPr>
            </a:lvl9pPr>
          </a:lstStyle>
          <a:p>
            <a:pPr algn="just" eaLnBrk="1" hangingPunct="1">
              <a:spcBef>
                <a:spcPct val="50000"/>
              </a:spcBef>
              <a:defRPr>
                <a:uFillTx/>
              </a:defRPr>
            </a:pPr>
            <a:r>
              <a:rPr dirty="0" lang="en-US" smtClean="0" sz="2000">
                <a:solidFill>
                  <a:srgbClr val="FFFF00"/>
                </a:solidFill>
                <a:uFillTx/>
                <a:latin charset="0" pitchFamily="18" typeface="Times New Roman"/>
                <a:cs charset="0" pitchFamily="18" typeface="Times New Roman"/>
              </a:rPr>
              <a:t>“</a:t>
            </a:r>
            <a:r>
              <a:rPr dirty="0" err="1" lang="en-US" smtClean="0" sz="2000">
                <a:solidFill>
                  <a:srgbClr val="FFFF00"/>
                </a:solidFill>
                <a:uFillTx/>
                <a:latin charset="0" pitchFamily="18" typeface="Times New Roman"/>
                <a:cs charset="0" pitchFamily="18" typeface="Times New Roman"/>
              </a:rPr>
              <a:t>Sỏi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trong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lòng</a:t>
            </a:r>
            <a:r>
              <a:rPr dirty="0" lang="en-US" smtClean="0" sz="2000">
                <a:solidFill>
                  <a:srgbClr val="FFFF00"/>
                </a:solidFill>
                <a:uFillTx/>
                <a:latin charset="0" pitchFamily="18" typeface="Times New Roman"/>
                <a:cs charset="0" pitchFamily="18" typeface="Times New Roman"/>
              </a:rPr>
              <a:t> OMC, </a:t>
            </a:r>
            <a:r>
              <a:rPr dirty="0" err="1" lang="en-US" smtClean="0" sz="2000">
                <a:solidFill>
                  <a:srgbClr val="FFFF00"/>
                </a:solidFill>
                <a:uFillTx/>
                <a:latin charset="0" pitchFamily="18" typeface="Times New Roman"/>
                <a:cs charset="0" pitchFamily="18" typeface="Times New Roman"/>
              </a:rPr>
              <a:t>kế</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bên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có</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sỏi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túi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mật</a:t>
            </a:r>
            <a:r>
              <a:rPr dirty="0" lang="en-US" smtClean="0" sz="2000">
                <a:solidFill>
                  <a:srgbClr val="FFFF00"/>
                </a:solidFill>
                <a:uFillTx/>
                <a:latin charset="0" pitchFamily="18" typeface="Times New Roman"/>
                <a:cs charset="0" pitchFamily="18" typeface="Times New Roman"/>
              </a:rPr>
              <a:t>”</a:t>
            </a:r>
            <a:endParaRPr dirty="0" lang="en-US" sz="2000">
              <a:solidFill>
                <a:srgbClr val="FFFF00"/>
              </a:solidFill>
              <a:uFillTx/>
              <a:latin charset="0" pitchFamily="18" typeface="Times New Roman"/>
              <a:cs charset="0" pitchFamily="18" typeface="Times New Roman"/>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21.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pic>
        <p:nvPic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Picture 1"/>
          <p:cNvPic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PicPr>
        <p:blipFill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lip r:embed="rId2" cstate="print"/>
          <a:stretch>
            <a:fillRect/>
          </a:stretch>
        </p:blipFill>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314490" y="457200"/>
            <a:ext cx="3886200" cy="3505200"/>
          </a:xfrm>
          <a:prstGeom prst="rect">
            <a:avLst/>
          </a:prstGeom>
        </p:spPr>
      </p:pic>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 name="Rectangle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951784" y="4191000"/>
            <a:ext cx="2611612" cy="830997"/>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none">
            <a:spAutoFit/>
          </a:bodyPr>
          <a:lstStyle/>
          <a:p>
            <a:r>
              <a:rPr dirty="0" err="1" i="1" lang="en-US" sz="2400">
                <a:uFillTx/>
                <a:latin charset="0" panose="02020603050405020304" pitchFamily="18" typeface="Times New Roman"/>
                <a:ea charset="0" panose="020F0502020204030204" pitchFamily="34" typeface="Calibri"/>
              </a:rPr>
              <a:t>Sỏi</a:t>
            </a:r>
            <a:r>
              <a:rPr dirty="0" i="1" lang="en-US" sz="2400">
                <a:uFillTx/>
                <a:latin charset="0" panose="02020603050405020304" pitchFamily="18" typeface="Times New Roman"/>
                <a:ea charset="0" panose="020F0502020204030204" pitchFamily="34" typeface="Calibri"/>
              </a:rPr>
              <a:t> OMC (</a:t>
            </a:r>
            <a:r>
              <a:rPr dirty="0" err="1" i="1" lang="en-US" sz="2400">
                <a:uFillTx/>
                <a:latin charset="0" panose="02020603050405020304" pitchFamily="18" typeface="Times New Roman"/>
                <a:ea charset="0" panose="020F0502020204030204" pitchFamily="34" typeface="Calibri"/>
              </a:rPr>
              <a:t>mũi</a:t>
            </a:r>
            <a:r>
              <a:rPr dirty="0" i="1" lang="en-US" sz="2400">
                <a:uFillTx/>
                <a:latin charset="0" panose="02020603050405020304" pitchFamily="18" typeface="Times New Roman"/>
                <a:ea charset="0" panose="020F0502020204030204" pitchFamily="34" typeface="Calibri"/>
              </a:rPr>
              <a:t> </a:t>
            </a:r>
            <a:r>
              <a:rPr dirty="0" err="1" i="1" lang="en-US" sz="2400">
                <a:uFillTx/>
                <a:latin charset="0" panose="02020603050405020304" pitchFamily="18" typeface="Times New Roman"/>
                <a:ea charset="0" panose="020F0502020204030204" pitchFamily="34" typeface="Calibri"/>
              </a:rPr>
              <a:t>tên</a:t>
            </a:r>
            <a:r>
              <a:rPr dirty="0" i="1" lang="en-US" sz="2400">
                <a:uFillTx/>
                <a:latin charset="0" panose="02020603050405020304" pitchFamily="18" typeface="Times New Roman"/>
                <a:ea charset="0" panose="020F0502020204030204" pitchFamily="34" typeface="Calibri"/>
              </a:rPr>
              <a:t>) </a:t>
            </a:r>
          </a:p>
          <a:p>
            <a:pPr algn="ctr"/>
            <a:r>
              <a:rPr dirty="0" err="1" i="1" lang="en-US" sz="2400">
                <a:uFillTx/>
                <a:latin charset="0" panose="02020603050405020304" pitchFamily="18" typeface="Times New Roman"/>
                <a:ea charset="0" panose="020F0502020204030204" pitchFamily="34" typeface="Calibri"/>
              </a:rPr>
              <a:t>trên</a:t>
            </a:r>
            <a:r>
              <a:rPr dirty="0" i="1" lang="en-US" sz="2400">
                <a:uFillTx/>
                <a:latin charset="0" panose="02020603050405020304" pitchFamily="18" typeface="Times New Roman"/>
                <a:ea charset="0" panose="020F0502020204030204" pitchFamily="34" typeface="Calibri"/>
              </a:rPr>
              <a:t> </a:t>
            </a:r>
            <a:r>
              <a:rPr dirty="0" i="1" lang="vi-VN" sz="2400">
                <a:uFillTx/>
                <a:latin charset="0" panose="02020603050405020304" pitchFamily="18" typeface="Times New Roman"/>
                <a:ea charset="0" panose="020F0502020204030204" pitchFamily="34" typeface="Calibri"/>
              </a:rPr>
              <a:t>ERCP</a:t>
            </a:r>
            <a:r>
              <a:rPr dirty="0" lang="en-US" sz="2400">
                <a:uFillTx/>
              </a:rPr>
              <a:t> </a:t>
            </a:r>
            <a:endParaRPr dirty="0" sz="2400">
              <a:uFillTx/>
            </a:endParaRPr>
          </a:p>
        </p:txBody>
      </p:sp>
      <p:pic>
        <p:nvPic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Picture 3"/>
          <p:cNvPic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PicPr>
        <p:blipFill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lip r:embed="rId3" cstate="print"/>
          <a:stretch>
            <a:fillRect/>
          </a:stretch>
        </p:blipFill>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4724400" y="457200"/>
            <a:ext cx="4191000" cy="3505200"/>
          </a:xfrm>
          <a:prstGeom prst="rect">
            <a:avLst/>
          </a:prstGeom>
        </p:spPr>
      </p:pic>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5" name="Rectangle 4"/>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4286250" y="4191000"/>
            <a:ext cx="5067300" cy="830997"/>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p>
            <a:pPr algn="ctr">
              <a:spcAft>
                <a:spcPts val="0"/>
              </a:spcAft>
            </a:pPr>
            <a:r>
              <a:rPr dirty="0" err="1" i="1" lang="en-US" sz="2400">
                <a:uFillTx/>
                <a:latin charset="0" panose="02020603050405020304" pitchFamily="18" typeface="Times New Roman"/>
                <a:ea charset="0" panose="020F0502020204030204" pitchFamily="34" typeface="Calibri"/>
              </a:rPr>
              <a:t>Sỏi</a:t>
            </a:r>
            <a:r>
              <a:rPr dirty="0" i="1" lang="en-US" sz="2400">
                <a:uFillTx/>
                <a:latin charset="0" panose="02020603050405020304" pitchFamily="18" typeface="Times New Roman"/>
                <a:ea charset="0" panose="020F0502020204030204" pitchFamily="34" typeface="Calibri"/>
              </a:rPr>
              <a:t> OMC (</a:t>
            </a:r>
            <a:r>
              <a:rPr dirty="0" err="1" i="1" lang="en-US" sz="2400">
                <a:uFillTx/>
                <a:latin charset="0" panose="02020603050405020304" pitchFamily="18" typeface="Times New Roman"/>
                <a:ea charset="0" panose="020F0502020204030204" pitchFamily="34" typeface="Calibri"/>
              </a:rPr>
              <a:t>mũi</a:t>
            </a:r>
            <a:r>
              <a:rPr dirty="0" i="1" lang="en-US" sz="2400">
                <a:uFillTx/>
                <a:latin charset="0" panose="02020603050405020304" pitchFamily="18" typeface="Times New Roman"/>
                <a:ea charset="0" panose="020F0502020204030204" pitchFamily="34" typeface="Calibri"/>
              </a:rPr>
              <a:t> </a:t>
            </a:r>
            <a:r>
              <a:rPr dirty="0" err="1" i="1" lang="en-US" sz="2400">
                <a:uFillTx/>
                <a:latin charset="0" panose="02020603050405020304" pitchFamily="18" typeface="Times New Roman"/>
                <a:ea charset="0" panose="020F0502020204030204" pitchFamily="34" typeface="Calibri"/>
              </a:rPr>
              <a:t>tên</a:t>
            </a:r>
            <a:r>
              <a:rPr dirty="0" i="1" lang="en-US" sz="2400">
                <a:uFillTx/>
                <a:latin charset="0" panose="02020603050405020304" pitchFamily="18" typeface="Times New Roman"/>
                <a:ea charset="0" panose="020F0502020204030204" pitchFamily="34" typeface="Calibri"/>
              </a:rPr>
              <a:t>) </a:t>
            </a:r>
            <a:r>
              <a:rPr dirty="0" err="1" i="1" lang="en-US" sz="2400">
                <a:uFillTx/>
                <a:latin charset="0" panose="02020603050405020304" pitchFamily="18" typeface="Times New Roman"/>
                <a:ea charset="0" panose="020F0502020204030204" pitchFamily="34" typeface="Calibri"/>
              </a:rPr>
              <a:t>trên</a:t>
            </a:r>
            <a:r>
              <a:rPr dirty="0" i="1" lang="en-US" sz="2400">
                <a:uFillTx/>
                <a:latin charset="0" panose="02020603050405020304" pitchFamily="18" typeface="Times New Roman"/>
                <a:ea charset="0" panose="020F0502020204030204" pitchFamily="34" typeface="Calibri"/>
              </a:rPr>
              <a:t> </a:t>
            </a:r>
          </a:p>
          <a:p>
            <a:pPr algn="ctr">
              <a:spcAft>
                <a:spcPts val="0"/>
              </a:spcAft>
            </a:pPr>
            <a:r>
              <a:rPr dirty="0" err="1" i="1" lang="en-US" sz="2400">
                <a:uFillTx/>
                <a:latin charset="0" panose="02020603050405020304" pitchFamily="18" typeface="Times New Roman"/>
                <a:ea charset="0" panose="020F0502020204030204" pitchFamily="34" typeface="Calibri"/>
              </a:rPr>
              <a:t>ch</a:t>
            </a:r>
            <a:r>
              <a:rPr dirty="0" i="1" lang="vi-VN" sz="2400">
                <a:uFillTx/>
                <a:latin charset="0" panose="02020603050405020304" pitchFamily="18" typeface="Times New Roman"/>
                <a:ea charset="0" panose="020F0502020204030204" pitchFamily="34" typeface="Calibri"/>
              </a:rPr>
              <a:t>ụp X quang đường mật trong mổ</a:t>
            </a:r>
            <a:endParaRPr dirty="0" lang="en-US" sz="2400">
              <a:effectLst/>
              <a:uFillTx/>
              <a:latin charset="0" panose="02020603050405020304" pitchFamily="18" typeface="Times New Roman"/>
              <a:ea charset="0" panose="020F0502020204030204" pitchFamily="34" typeface="Calibri"/>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6" name="Text Box 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208767" y="5105400"/>
            <a:ext cx="8658225" cy="1338828"/>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a:defRPr sz="2400">
                <a:solidFill>
                  <a:srgbClr val="CCFFFF"/>
                </a:solidFill>
                <a:uFillTx/>
                <a:latin charset="0" pitchFamily="2" typeface="VNI-Swiss-Condense"/>
              </a:defRPr>
            </a:lvl1pPr>
            <a:lvl2pPr indent="-285750" marL="742950">
              <a:defRPr sz="2400">
                <a:solidFill>
                  <a:srgbClr val="CCFFFF"/>
                </a:solidFill>
                <a:uFillTx/>
                <a:latin charset="0" pitchFamily="2" typeface="VNI-Swiss-Condense"/>
              </a:defRPr>
            </a:lvl2pPr>
            <a:lvl3pPr indent="-228600" marL="1143000">
              <a:defRPr sz="2400">
                <a:solidFill>
                  <a:srgbClr val="CCFFFF"/>
                </a:solidFill>
                <a:uFillTx/>
                <a:latin charset="0" pitchFamily="2" typeface="VNI-Swiss-Condense"/>
              </a:defRPr>
            </a:lvl3pPr>
            <a:lvl4pPr indent="-228600" marL="1600200">
              <a:defRPr sz="2400">
                <a:solidFill>
                  <a:srgbClr val="CCFFFF"/>
                </a:solidFill>
                <a:uFillTx/>
                <a:latin charset="0" pitchFamily="2" typeface="VNI-Swiss-Condense"/>
              </a:defRPr>
            </a:lvl4pPr>
            <a:lvl5pPr indent="-228600" marL="2057400">
              <a:defRPr sz="2400">
                <a:solidFill>
                  <a:srgbClr val="CCFFFF"/>
                </a:solidFill>
                <a:uFillTx/>
                <a:latin charset="0" pitchFamily="2" typeface="VNI-Swiss-Condense"/>
              </a:defRPr>
            </a:lvl5pPr>
            <a:lvl6pPr eaLnBrk="0" fontAlgn="base" hangingPunct="0" indent="-228600" marL="2514600">
              <a:spcBef>
                <a:spcPct val="0"/>
              </a:spcBef>
              <a:spcAft>
                <a:spcPct val="0"/>
              </a:spcAft>
              <a:defRPr sz="2400">
                <a:solidFill>
                  <a:srgbClr val="CCFFFF"/>
                </a:solidFill>
                <a:uFillTx/>
                <a:latin charset="0" pitchFamily="2" typeface="VNI-Swiss-Condense"/>
              </a:defRPr>
            </a:lvl6pPr>
            <a:lvl7pPr eaLnBrk="0" fontAlgn="base" hangingPunct="0" indent="-228600" marL="2971800">
              <a:spcBef>
                <a:spcPct val="0"/>
              </a:spcBef>
              <a:spcAft>
                <a:spcPct val="0"/>
              </a:spcAft>
              <a:defRPr sz="2400">
                <a:solidFill>
                  <a:srgbClr val="CCFFFF"/>
                </a:solidFill>
                <a:uFillTx/>
                <a:latin charset="0" pitchFamily="2" typeface="VNI-Swiss-Condense"/>
              </a:defRPr>
            </a:lvl7pPr>
            <a:lvl8pPr eaLnBrk="0" fontAlgn="base" hangingPunct="0" indent="-228600" marL="3429000">
              <a:spcBef>
                <a:spcPct val="0"/>
              </a:spcBef>
              <a:spcAft>
                <a:spcPct val="0"/>
              </a:spcAft>
              <a:defRPr sz="2400">
                <a:solidFill>
                  <a:srgbClr val="CCFFFF"/>
                </a:solidFill>
                <a:uFillTx/>
                <a:latin charset="0" pitchFamily="2" typeface="VNI-Swiss-Condense"/>
              </a:defRPr>
            </a:lvl8pPr>
            <a:lvl9pPr eaLnBrk="0" fontAlgn="base" hangingPunct="0" indent="-228600" marL="3886200">
              <a:spcBef>
                <a:spcPct val="0"/>
              </a:spcBef>
              <a:spcAft>
                <a:spcPct val="0"/>
              </a:spcAft>
              <a:defRPr sz="2400">
                <a:solidFill>
                  <a:srgbClr val="CCFFFF"/>
                </a:solidFill>
                <a:uFillTx/>
                <a:latin charset="0" pitchFamily="2" typeface="VNI-Swiss-Condense"/>
              </a:defRPr>
            </a:lvl9pPr>
          </a:lstStyle>
          <a:p>
            <a:pPr algn="just" eaLnBrk="1" hangingPunct="1">
              <a:spcBef>
                <a:spcPct val="50000"/>
              </a:spcBef>
              <a:defRPr>
                <a:uFillTx/>
              </a:defRPr>
            </a:pPr>
            <a:r>
              <a:rPr dirty="0" lang="en-US" smtClean="0" sz="1800">
                <a:solidFill>
                  <a:srgbClr val="FFFF00"/>
                </a:solidFill>
                <a:uFillTx/>
                <a:latin charset="0" pitchFamily="18" typeface="Times New Roman"/>
                <a:cs charset="0" pitchFamily="18" typeface="Times New Roman"/>
              </a:rPr>
              <a:t>“ERCP: </a:t>
            </a:r>
            <a:r>
              <a:rPr dirty="0" err="1" lang="en-US" smtClean="0" sz="1800">
                <a:solidFill>
                  <a:srgbClr val="FFFF00"/>
                </a:solidFill>
                <a:uFillTx/>
                <a:latin charset="0" pitchFamily="18" typeface="Times New Roman"/>
                <a:cs charset="0" pitchFamily="18" typeface="Times New Roman"/>
              </a:rPr>
              <a:t>có</a:t>
            </a:r>
            <a:r>
              <a:rPr dirty="0" lang="en-US" smtClean="0" sz="1800">
                <a:solidFill>
                  <a:srgbClr val="FFFF00"/>
                </a:solidFill>
                <a:uFillTx/>
                <a:latin charset="0" pitchFamily="18" typeface="Times New Roman"/>
                <a:cs charset="0" pitchFamily="18" typeface="Times New Roman"/>
              </a:rPr>
              <a:t> </a:t>
            </a:r>
            <a:r>
              <a:rPr dirty="0" err="1" lang="en-US" smtClean="0" sz="1800">
                <a:solidFill>
                  <a:srgbClr val="FFFF00"/>
                </a:solidFill>
                <a:uFillTx/>
                <a:latin charset="0" pitchFamily="18" typeface="Times New Roman"/>
                <a:cs charset="0" pitchFamily="18" typeface="Times New Roman"/>
              </a:rPr>
              <a:t>ống</a:t>
            </a:r>
            <a:r>
              <a:rPr dirty="0" lang="en-US" smtClean="0" sz="1800">
                <a:solidFill>
                  <a:srgbClr val="FFFF00"/>
                </a:solidFill>
                <a:uFillTx/>
                <a:latin charset="0" pitchFamily="18" typeface="Times New Roman"/>
                <a:cs charset="0" pitchFamily="18" typeface="Times New Roman"/>
              </a:rPr>
              <a:t> </a:t>
            </a:r>
            <a:r>
              <a:rPr dirty="0" err="1" lang="en-US" smtClean="0" sz="1800">
                <a:solidFill>
                  <a:srgbClr val="FFFF00"/>
                </a:solidFill>
                <a:uFillTx/>
                <a:latin charset="0" pitchFamily="18" typeface="Times New Roman"/>
                <a:cs charset="0" pitchFamily="18" typeface="Times New Roman"/>
              </a:rPr>
              <a:t>nội</a:t>
            </a:r>
            <a:r>
              <a:rPr dirty="0" lang="en-US" smtClean="0" sz="1800">
                <a:solidFill>
                  <a:srgbClr val="FFFF00"/>
                </a:solidFill>
                <a:uFillTx/>
                <a:latin charset="0" pitchFamily="18" typeface="Times New Roman"/>
                <a:cs charset="0" pitchFamily="18" typeface="Times New Roman"/>
              </a:rPr>
              <a:t> </a:t>
            </a:r>
            <a:r>
              <a:rPr dirty="0" err="1" lang="en-US" smtClean="0" sz="1800">
                <a:solidFill>
                  <a:srgbClr val="FFFF00"/>
                </a:solidFill>
                <a:uFillTx/>
                <a:latin charset="0" pitchFamily="18" typeface="Times New Roman"/>
                <a:cs charset="0" pitchFamily="18" typeface="Times New Roman"/>
              </a:rPr>
              <a:t>soi</a:t>
            </a:r>
            <a:r>
              <a:rPr dirty="0" lang="en-US" smtClean="0" sz="1800">
                <a:solidFill>
                  <a:srgbClr val="FFFF00"/>
                </a:solidFill>
                <a:uFillTx/>
                <a:latin charset="0" pitchFamily="18" typeface="Times New Roman"/>
                <a:cs charset="0" pitchFamily="18" typeface="Times New Roman"/>
              </a:rPr>
              <a:t>, </a:t>
            </a:r>
            <a:r>
              <a:rPr dirty="0" err="1" lang="en-US" smtClean="0" sz="1800">
                <a:solidFill>
                  <a:srgbClr val="FFFF00"/>
                </a:solidFill>
                <a:uFillTx/>
                <a:latin charset="0" pitchFamily="18" typeface="Times New Roman"/>
                <a:cs charset="0" pitchFamily="18" typeface="Times New Roman"/>
              </a:rPr>
              <a:t>Từ</a:t>
            </a:r>
            <a:r>
              <a:rPr dirty="0" lang="en-US" smtClean="0" sz="1800">
                <a:solidFill>
                  <a:srgbClr val="FFFF00"/>
                </a:solidFill>
                <a:uFillTx/>
                <a:latin charset="0" pitchFamily="18" typeface="Times New Roman"/>
                <a:cs charset="0" pitchFamily="18" typeface="Times New Roman"/>
              </a:rPr>
              <a:t> </a:t>
            </a:r>
            <a:r>
              <a:rPr dirty="0" err="1" lang="en-US" smtClean="0" sz="1800">
                <a:solidFill>
                  <a:srgbClr val="FFFF00"/>
                </a:solidFill>
                <a:uFillTx/>
                <a:latin charset="0" pitchFamily="18" typeface="Times New Roman"/>
                <a:cs charset="0" pitchFamily="18" typeface="Times New Roman"/>
              </a:rPr>
              <a:t>đoạn</a:t>
            </a:r>
            <a:r>
              <a:rPr dirty="0" lang="en-US" smtClean="0" sz="1800">
                <a:solidFill>
                  <a:srgbClr val="FFFF00"/>
                </a:solidFill>
                <a:uFillTx/>
                <a:latin charset="0" pitchFamily="18" typeface="Times New Roman"/>
                <a:cs charset="0" pitchFamily="18" typeface="Times New Roman"/>
              </a:rPr>
              <a:t> </a:t>
            </a:r>
            <a:r>
              <a:rPr dirty="0" err="1" lang="en-US" smtClean="0" sz="1800">
                <a:solidFill>
                  <a:srgbClr val="FFFF00"/>
                </a:solidFill>
                <a:uFillTx/>
                <a:latin charset="0" pitchFamily="18" typeface="Times New Roman"/>
                <a:cs charset="0" pitchFamily="18" typeface="Times New Roman"/>
              </a:rPr>
              <a:t>tá</a:t>
            </a:r>
            <a:r>
              <a:rPr dirty="0" lang="en-US" smtClean="0" sz="1800">
                <a:solidFill>
                  <a:srgbClr val="FFFF00"/>
                </a:solidFill>
                <a:uFillTx/>
                <a:latin charset="0" pitchFamily="18" typeface="Times New Roman"/>
                <a:cs charset="0" pitchFamily="18" typeface="Times New Roman"/>
              </a:rPr>
              <a:t> </a:t>
            </a:r>
            <a:r>
              <a:rPr dirty="0" err="1" lang="en-US" smtClean="0" sz="1800">
                <a:solidFill>
                  <a:srgbClr val="FFFF00"/>
                </a:solidFill>
                <a:uFillTx/>
                <a:latin charset="0" pitchFamily="18" typeface="Times New Roman"/>
                <a:cs charset="0" pitchFamily="18" typeface="Times New Roman"/>
              </a:rPr>
              <a:t>tràng</a:t>
            </a:r>
            <a:r>
              <a:rPr dirty="0" lang="en-US" smtClean="0" sz="1800">
                <a:solidFill>
                  <a:srgbClr val="FFFF00"/>
                </a:solidFill>
                <a:uFillTx/>
                <a:latin charset="0" pitchFamily="18" typeface="Times New Roman"/>
                <a:cs charset="0" pitchFamily="18" typeface="Times New Roman"/>
              </a:rPr>
              <a:t> D2, </a:t>
            </a:r>
            <a:r>
              <a:rPr dirty="0" err="1" lang="en-US" smtClean="0" sz="1800">
                <a:solidFill>
                  <a:srgbClr val="FFFF00"/>
                </a:solidFill>
                <a:uFillTx/>
                <a:latin charset="0" pitchFamily="18" typeface="Times New Roman"/>
                <a:cs charset="0" pitchFamily="18" typeface="Times New Roman"/>
              </a:rPr>
              <a:t>bơm</a:t>
            </a:r>
            <a:r>
              <a:rPr dirty="0" lang="en-US" smtClean="0" sz="1800">
                <a:solidFill>
                  <a:srgbClr val="FFFF00"/>
                </a:solidFill>
                <a:uFillTx/>
                <a:latin charset="0" pitchFamily="18" typeface="Times New Roman"/>
                <a:cs charset="0" pitchFamily="18" typeface="Times New Roman"/>
              </a:rPr>
              <a:t> </a:t>
            </a:r>
            <a:r>
              <a:rPr dirty="0" err="1" lang="en-US" smtClean="0" sz="1800">
                <a:solidFill>
                  <a:srgbClr val="FFFF00"/>
                </a:solidFill>
                <a:uFillTx/>
                <a:latin charset="0" pitchFamily="18" typeface="Times New Roman"/>
                <a:cs charset="0" pitchFamily="18" typeface="Times New Roman"/>
              </a:rPr>
              <a:t>thuốc</a:t>
            </a:r>
            <a:r>
              <a:rPr dirty="0" lang="en-US" smtClean="0" sz="1800">
                <a:solidFill>
                  <a:srgbClr val="FFFF00"/>
                </a:solidFill>
                <a:uFillTx/>
                <a:latin charset="0" pitchFamily="18" typeface="Times New Roman"/>
                <a:cs charset="0" pitchFamily="18" typeface="Times New Roman"/>
              </a:rPr>
              <a:t> </a:t>
            </a:r>
            <a:r>
              <a:rPr dirty="0" err="1" lang="en-US" smtClean="0" sz="1800">
                <a:solidFill>
                  <a:srgbClr val="FFFF00"/>
                </a:solidFill>
                <a:uFillTx/>
                <a:latin charset="0" pitchFamily="18" typeface="Times New Roman"/>
                <a:cs charset="0" pitchFamily="18" typeface="Times New Roman"/>
              </a:rPr>
              <a:t>cản</a:t>
            </a:r>
            <a:r>
              <a:rPr dirty="0" lang="en-US" smtClean="0" sz="1800">
                <a:solidFill>
                  <a:srgbClr val="FFFF00"/>
                </a:solidFill>
                <a:uFillTx/>
                <a:latin charset="0" pitchFamily="18" typeface="Times New Roman"/>
                <a:cs charset="0" pitchFamily="18" typeface="Times New Roman"/>
              </a:rPr>
              <a:t> </a:t>
            </a:r>
            <a:r>
              <a:rPr dirty="0" err="1" lang="en-US" smtClean="0" sz="1800">
                <a:solidFill>
                  <a:srgbClr val="FFFF00"/>
                </a:solidFill>
                <a:uFillTx/>
                <a:latin charset="0" pitchFamily="18" typeface="Times New Roman"/>
                <a:cs charset="0" pitchFamily="18" typeface="Times New Roman"/>
              </a:rPr>
              <a:t>quang</a:t>
            </a:r>
            <a:r>
              <a:rPr dirty="0" lang="en-US" smtClean="0" sz="1800">
                <a:solidFill>
                  <a:srgbClr val="FFFF00"/>
                </a:solidFill>
                <a:uFillTx/>
                <a:latin charset="0" pitchFamily="18" typeface="Times New Roman"/>
                <a:cs charset="0" pitchFamily="18" typeface="Times New Roman"/>
              </a:rPr>
              <a:t>, </a:t>
            </a:r>
            <a:r>
              <a:rPr dirty="0" err="1" lang="en-US" smtClean="0" sz="1800">
                <a:solidFill>
                  <a:srgbClr val="FFFF00"/>
                </a:solidFill>
                <a:uFillTx/>
                <a:latin charset="0" pitchFamily="18" typeface="Times New Roman"/>
                <a:cs charset="0" pitchFamily="18" typeface="Times New Roman"/>
              </a:rPr>
              <a:t>chụp</a:t>
            </a:r>
            <a:r>
              <a:rPr dirty="0" lang="en-US" smtClean="0" sz="1800">
                <a:solidFill>
                  <a:srgbClr val="FFFF00"/>
                </a:solidFill>
                <a:uFillTx/>
                <a:latin charset="0" pitchFamily="18" typeface="Times New Roman"/>
                <a:cs charset="0" pitchFamily="18" typeface="Times New Roman"/>
              </a:rPr>
              <a:t> </a:t>
            </a:r>
            <a:r>
              <a:rPr dirty="0" err="1" lang="en-US" smtClean="0" sz="1800">
                <a:solidFill>
                  <a:srgbClr val="FFFF00"/>
                </a:solidFill>
                <a:uFillTx/>
                <a:latin charset="0" pitchFamily="18" typeface="Times New Roman"/>
                <a:cs charset="0" pitchFamily="18" typeface="Times New Roman"/>
              </a:rPr>
              <a:t>chiếu</a:t>
            </a:r>
            <a:r>
              <a:rPr dirty="0" lang="en-US" smtClean="0" sz="1800">
                <a:solidFill>
                  <a:srgbClr val="FFFF00"/>
                </a:solidFill>
                <a:uFillTx/>
                <a:latin charset="0" pitchFamily="18" typeface="Times New Roman"/>
                <a:cs charset="0" pitchFamily="18" typeface="Times New Roman"/>
              </a:rPr>
              <a:t> </a:t>
            </a:r>
            <a:r>
              <a:rPr dirty="0" err="1" lang="en-US" smtClean="0" sz="1800">
                <a:solidFill>
                  <a:srgbClr val="FFFF00"/>
                </a:solidFill>
                <a:uFillTx/>
                <a:latin charset="0" pitchFamily="18" typeface="Times New Roman"/>
                <a:cs charset="0" pitchFamily="18" typeface="Times New Roman"/>
              </a:rPr>
              <a:t>dưới</a:t>
            </a:r>
            <a:r>
              <a:rPr dirty="0" lang="en-US" smtClean="0" sz="1800">
                <a:solidFill>
                  <a:srgbClr val="FFFF00"/>
                </a:solidFill>
                <a:uFillTx/>
                <a:latin charset="0" pitchFamily="18" typeface="Times New Roman"/>
                <a:cs charset="0" pitchFamily="18" typeface="Times New Roman"/>
              </a:rPr>
              <a:t> </a:t>
            </a:r>
            <a:r>
              <a:rPr dirty="0" err="1" lang="en-US" smtClean="0" sz="1800">
                <a:solidFill>
                  <a:srgbClr val="FFFF00"/>
                </a:solidFill>
                <a:uFillTx/>
                <a:latin charset="0" pitchFamily="18" typeface="Times New Roman"/>
                <a:cs charset="0" pitchFamily="18" typeface="Times New Roman"/>
              </a:rPr>
              <a:t>màn</a:t>
            </a:r>
            <a:r>
              <a:rPr dirty="0" lang="en-US" smtClean="0" sz="1800">
                <a:solidFill>
                  <a:srgbClr val="FFFF00"/>
                </a:solidFill>
                <a:uFillTx/>
                <a:latin charset="0" pitchFamily="18" typeface="Times New Roman"/>
                <a:cs charset="0" pitchFamily="18" typeface="Times New Roman"/>
              </a:rPr>
              <a:t> </a:t>
            </a:r>
            <a:r>
              <a:rPr dirty="0" err="1" lang="en-US" smtClean="0" sz="1800">
                <a:solidFill>
                  <a:srgbClr val="FFFF00"/>
                </a:solidFill>
                <a:uFillTx/>
                <a:latin charset="0" pitchFamily="18" typeface="Times New Roman"/>
                <a:cs charset="0" pitchFamily="18" typeface="Times New Roman"/>
              </a:rPr>
              <a:t>huỳnh</a:t>
            </a:r>
            <a:r>
              <a:rPr dirty="0" lang="en-US" smtClean="0" sz="1800">
                <a:solidFill>
                  <a:srgbClr val="FFFF00"/>
                </a:solidFill>
                <a:uFillTx/>
                <a:latin charset="0" pitchFamily="18" typeface="Times New Roman"/>
                <a:cs charset="0" pitchFamily="18" typeface="Times New Roman"/>
              </a:rPr>
              <a:t> </a:t>
            </a:r>
            <a:r>
              <a:rPr dirty="0" err="1" lang="en-US" smtClean="0" sz="1800">
                <a:solidFill>
                  <a:srgbClr val="FFFF00"/>
                </a:solidFill>
                <a:uFillTx/>
                <a:latin charset="0" pitchFamily="18" typeface="Times New Roman"/>
                <a:cs charset="0" pitchFamily="18" typeface="Times New Roman"/>
              </a:rPr>
              <a:t>quang</a:t>
            </a:r>
            <a:r>
              <a:rPr dirty="0" lang="en-US" smtClean="0" sz="1800">
                <a:solidFill>
                  <a:srgbClr val="FFFF00"/>
                </a:solidFill>
                <a:uFillTx/>
                <a:latin charset="0" pitchFamily="18" typeface="Times New Roman"/>
                <a:cs charset="0" pitchFamily="18" typeface="Times New Roman"/>
              </a:rPr>
              <a:t>, </a:t>
            </a:r>
            <a:r>
              <a:rPr dirty="0" err="1" lang="en-US" smtClean="0" sz="1800">
                <a:solidFill>
                  <a:srgbClr val="FFFF00"/>
                </a:solidFill>
                <a:uFillTx/>
                <a:latin charset="0" pitchFamily="18" typeface="Times New Roman"/>
                <a:cs charset="0" pitchFamily="18" typeface="Times New Roman"/>
              </a:rPr>
              <a:t>thấy</a:t>
            </a:r>
            <a:r>
              <a:rPr dirty="0" lang="en-US" smtClean="0" sz="1800">
                <a:solidFill>
                  <a:srgbClr val="FFFF00"/>
                </a:solidFill>
                <a:uFillTx/>
                <a:latin charset="0" pitchFamily="18" typeface="Times New Roman"/>
                <a:cs charset="0" pitchFamily="18" typeface="Times New Roman"/>
              </a:rPr>
              <a:t> </a:t>
            </a:r>
            <a:r>
              <a:rPr dirty="0" err="1" lang="en-US" smtClean="0" sz="1800">
                <a:solidFill>
                  <a:srgbClr val="FFFF00"/>
                </a:solidFill>
                <a:uFillTx/>
                <a:latin charset="0" pitchFamily="18" typeface="Times New Roman"/>
                <a:cs charset="0" pitchFamily="18" typeface="Times New Roman"/>
              </a:rPr>
              <a:t>được</a:t>
            </a:r>
            <a:r>
              <a:rPr dirty="0" lang="en-US" smtClean="0" sz="1800">
                <a:solidFill>
                  <a:srgbClr val="FFFF00"/>
                </a:solidFill>
                <a:uFillTx/>
                <a:latin charset="0" pitchFamily="18" typeface="Times New Roman"/>
                <a:cs charset="0" pitchFamily="18" typeface="Times New Roman"/>
              </a:rPr>
              <a:t> </a:t>
            </a:r>
            <a:r>
              <a:rPr dirty="0" err="1" lang="en-US" smtClean="0" sz="1800">
                <a:solidFill>
                  <a:srgbClr val="FFFF00"/>
                </a:solidFill>
                <a:uFillTx/>
                <a:latin charset="0" pitchFamily="18" typeface="Times New Roman"/>
                <a:cs charset="0" pitchFamily="18" typeface="Times New Roman"/>
              </a:rPr>
              <a:t>sỏi</a:t>
            </a:r>
            <a:r>
              <a:rPr dirty="0" lang="en-US" smtClean="0" sz="1800">
                <a:solidFill>
                  <a:srgbClr val="FFFF00"/>
                </a:solidFill>
                <a:uFillTx/>
                <a:latin charset="0" pitchFamily="18" typeface="Times New Roman"/>
                <a:cs charset="0" pitchFamily="18" typeface="Times New Roman"/>
              </a:rPr>
              <a:t> (</a:t>
            </a:r>
            <a:r>
              <a:rPr dirty="0" err="1" lang="en-US" smtClean="0" sz="1800">
                <a:solidFill>
                  <a:srgbClr val="FFFF00"/>
                </a:solidFill>
                <a:uFillTx/>
                <a:latin charset="0" pitchFamily="18" typeface="Times New Roman"/>
                <a:cs charset="0" pitchFamily="18" typeface="Times New Roman"/>
              </a:rPr>
              <a:t>mũi</a:t>
            </a:r>
            <a:r>
              <a:rPr dirty="0" lang="en-US" smtClean="0" sz="1800">
                <a:solidFill>
                  <a:srgbClr val="FFFF00"/>
                </a:solidFill>
                <a:uFillTx/>
                <a:latin charset="0" pitchFamily="18" typeface="Times New Roman"/>
                <a:cs charset="0" pitchFamily="18" typeface="Times New Roman"/>
              </a:rPr>
              <a:t> </a:t>
            </a:r>
            <a:r>
              <a:rPr dirty="0" err="1" lang="en-US" smtClean="0" sz="1800">
                <a:solidFill>
                  <a:srgbClr val="FFFF00"/>
                </a:solidFill>
                <a:uFillTx/>
                <a:latin charset="0" pitchFamily="18" typeface="Times New Roman"/>
                <a:cs charset="0" pitchFamily="18" typeface="Times New Roman"/>
              </a:rPr>
              <a:t>tên</a:t>
            </a:r>
            <a:r>
              <a:rPr dirty="0" lang="en-US" smtClean="0" sz="1800">
                <a:solidFill>
                  <a:srgbClr val="FFFF00"/>
                </a:solidFill>
                <a:uFillTx/>
                <a:latin charset="0" pitchFamily="18" typeface="Times New Roman"/>
                <a:cs charset="0" pitchFamily="18" typeface="Times New Roman"/>
              </a:rPr>
              <a:t>)</a:t>
            </a:r>
          </a:p>
          <a:p>
            <a:pPr algn="just" eaLnBrk="1" hangingPunct="1">
              <a:spcBef>
                <a:spcPct val="50000"/>
              </a:spcBef>
              <a:defRPr>
                <a:uFillTx/>
              </a:defRPr>
            </a:pPr>
            <a:r>
              <a:rPr dirty="0" lang="en-US" smtClean="0" sz="1800">
                <a:solidFill>
                  <a:srgbClr val="FFFF00"/>
                </a:solidFill>
                <a:uFillTx/>
                <a:latin charset="0" pitchFamily="18" typeface="Times New Roman"/>
                <a:cs charset="0" pitchFamily="18" typeface="Times New Roman"/>
              </a:rPr>
              <a:t>XQ </a:t>
            </a:r>
            <a:r>
              <a:rPr dirty="0" err="1" lang="en-US" smtClean="0" sz="1800">
                <a:solidFill>
                  <a:srgbClr val="FFFF00"/>
                </a:solidFill>
                <a:uFillTx/>
                <a:latin charset="0" pitchFamily="18" typeface="Times New Roman"/>
                <a:cs charset="0" pitchFamily="18" typeface="Times New Roman"/>
              </a:rPr>
              <a:t>trong</a:t>
            </a:r>
            <a:r>
              <a:rPr dirty="0" lang="en-US" smtClean="0" sz="1800">
                <a:solidFill>
                  <a:srgbClr val="FFFF00"/>
                </a:solidFill>
                <a:uFillTx/>
                <a:latin charset="0" pitchFamily="18" typeface="Times New Roman"/>
                <a:cs charset="0" pitchFamily="18" typeface="Times New Roman"/>
              </a:rPr>
              <a:t> </a:t>
            </a:r>
            <a:r>
              <a:rPr dirty="0" err="1" lang="en-US" smtClean="0" sz="1800">
                <a:solidFill>
                  <a:srgbClr val="FFFF00"/>
                </a:solidFill>
                <a:uFillTx/>
                <a:latin charset="0" pitchFamily="18" typeface="Times New Roman"/>
                <a:cs charset="0" pitchFamily="18" typeface="Times New Roman"/>
              </a:rPr>
              <a:t>mổ</a:t>
            </a:r>
            <a:r>
              <a:rPr dirty="0" lang="en-US" smtClean="0" sz="1800">
                <a:solidFill>
                  <a:srgbClr val="FFFF00"/>
                </a:solidFill>
                <a:uFillTx/>
                <a:latin charset="0" pitchFamily="18" typeface="Times New Roman"/>
                <a:cs charset="0" pitchFamily="18" typeface="Times New Roman"/>
              </a:rPr>
              <a:t>: Qua trocar 5, </a:t>
            </a:r>
            <a:r>
              <a:rPr dirty="0" err="1" lang="en-US" smtClean="0" sz="1800">
                <a:solidFill>
                  <a:srgbClr val="FFFF00"/>
                </a:solidFill>
                <a:uFillTx/>
                <a:latin charset="0" pitchFamily="18" typeface="Times New Roman"/>
                <a:cs charset="0" pitchFamily="18" typeface="Times New Roman"/>
              </a:rPr>
              <a:t>luồn</a:t>
            </a:r>
            <a:r>
              <a:rPr dirty="0" lang="en-US" smtClean="0" sz="1800">
                <a:solidFill>
                  <a:srgbClr val="FFFF00"/>
                </a:solidFill>
                <a:uFillTx/>
                <a:latin charset="0" pitchFamily="18" typeface="Times New Roman"/>
                <a:cs charset="0" pitchFamily="18" typeface="Times New Roman"/>
              </a:rPr>
              <a:t> </a:t>
            </a:r>
            <a:r>
              <a:rPr dirty="0" err="1" lang="en-US" smtClean="0" sz="1800">
                <a:solidFill>
                  <a:srgbClr val="FFFF00"/>
                </a:solidFill>
                <a:uFillTx/>
                <a:latin charset="0" pitchFamily="18" typeface="Times New Roman"/>
                <a:cs charset="0" pitchFamily="18" typeface="Times New Roman"/>
              </a:rPr>
              <a:t>dây</a:t>
            </a:r>
            <a:r>
              <a:rPr dirty="0" lang="en-US" smtClean="0" sz="1800">
                <a:solidFill>
                  <a:srgbClr val="FFFF00"/>
                </a:solidFill>
                <a:uFillTx/>
                <a:latin charset="0" pitchFamily="18" typeface="Times New Roman"/>
                <a:cs charset="0" pitchFamily="18" typeface="Times New Roman"/>
              </a:rPr>
              <a:t> </a:t>
            </a:r>
            <a:r>
              <a:rPr dirty="0" err="1" lang="en-US" smtClean="0" sz="1800">
                <a:solidFill>
                  <a:srgbClr val="FFFF00"/>
                </a:solidFill>
                <a:uFillTx/>
                <a:latin charset="0" pitchFamily="18" typeface="Times New Roman"/>
                <a:cs charset="0" pitchFamily="18" typeface="Times New Roman"/>
              </a:rPr>
              <a:t>dẫn</a:t>
            </a:r>
            <a:r>
              <a:rPr dirty="0" lang="en-US" smtClean="0" sz="1800">
                <a:solidFill>
                  <a:srgbClr val="FFFF00"/>
                </a:solidFill>
                <a:uFillTx/>
                <a:latin charset="0" pitchFamily="18" typeface="Times New Roman"/>
                <a:cs charset="0" pitchFamily="18" typeface="Times New Roman"/>
              </a:rPr>
              <a:t> </a:t>
            </a:r>
            <a:r>
              <a:rPr dirty="0" err="1" lang="en-US" smtClean="0" sz="1800">
                <a:solidFill>
                  <a:srgbClr val="FFFF00"/>
                </a:solidFill>
                <a:uFillTx/>
                <a:latin charset="0" pitchFamily="18" typeface="Times New Roman"/>
                <a:cs charset="0" pitchFamily="18" typeface="Times New Roman"/>
              </a:rPr>
              <a:t>trong</a:t>
            </a:r>
            <a:r>
              <a:rPr dirty="0" lang="en-US" smtClean="0" sz="1800">
                <a:solidFill>
                  <a:srgbClr val="FFFF00"/>
                </a:solidFill>
                <a:uFillTx/>
                <a:latin charset="0" pitchFamily="18" typeface="Times New Roman"/>
                <a:cs charset="0" pitchFamily="18" typeface="Times New Roman"/>
              </a:rPr>
              <a:t> </a:t>
            </a:r>
            <a:r>
              <a:rPr dirty="0" err="1" lang="en-US" smtClean="0" sz="1800">
                <a:solidFill>
                  <a:srgbClr val="FFFF00"/>
                </a:solidFill>
                <a:uFillTx/>
                <a:latin charset="0" pitchFamily="18" typeface="Times New Roman"/>
                <a:cs charset="0" pitchFamily="18" typeface="Times New Roman"/>
              </a:rPr>
              <a:t>ống</a:t>
            </a:r>
            <a:r>
              <a:rPr dirty="0" lang="en-US" smtClean="0" sz="1800">
                <a:solidFill>
                  <a:srgbClr val="FFFF00"/>
                </a:solidFill>
                <a:uFillTx/>
                <a:latin charset="0" pitchFamily="18" typeface="Times New Roman"/>
                <a:cs charset="0" pitchFamily="18" typeface="Times New Roman"/>
              </a:rPr>
              <a:t> </a:t>
            </a:r>
            <a:r>
              <a:rPr dirty="0" err="1" lang="en-US" smtClean="0" sz="1800">
                <a:solidFill>
                  <a:srgbClr val="FFFF00"/>
                </a:solidFill>
                <a:uFillTx/>
                <a:latin charset="0" pitchFamily="18" typeface="Times New Roman"/>
                <a:cs charset="0" pitchFamily="18" typeface="Times New Roman"/>
              </a:rPr>
              <a:t>túi</a:t>
            </a:r>
            <a:r>
              <a:rPr dirty="0" lang="en-US" smtClean="0" sz="1800">
                <a:solidFill>
                  <a:srgbClr val="FFFF00"/>
                </a:solidFill>
                <a:uFillTx/>
                <a:latin charset="0" pitchFamily="18" typeface="Times New Roman"/>
                <a:cs charset="0" pitchFamily="18" typeface="Times New Roman"/>
              </a:rPr>
              <a:t> </a:t>
            </a:r>
            <a:r>
              <a:rPr dirty="0" err="1" lang="en-US" smtClean="0" sz="1800">
                <a:solidFill>
                  <a:srgbClr val="FFFF00"/>
                </a:solidFill>
                <a:uFillTx/>
                <a:latin charset="0" pitchFamily="18" typeface="Times New Roman"/>
                <a:cs charset="0" pitchFamily="18" typeface="Times New Roman"/>
              </a:rPr>
              <a:t>mật</a:t>
            </a:r>
            <a:r>
              <a:rPr dirty="0" lang="en-US" smtClean="0" sz="1800">
                <a:solidFill>
                  <a:srgbClr val="FFFF00"/>
                </a:solidFill>
                <a:uFillTx/>
                <a:latin charset="0" pitchFamily="18" typeface="Times New Roman"/>
                <a:cs charset="0" pitchFamily="18" typeface="Times New Roman"/>
              </a:rPr>
              <a:t>, </a:t>
            </a:r>
            <a:r>
              <a:rPr dirty="0" err="1" lang="en-US" smtClean="0" sz="1800">
                <a:solidFill>
                  <a:srgbClr val="FFFF00"/>
                </a:solidFill>
                <a:uFillTx/>
                <a:latin charset="0" pitchFamily="18" typeface="Times New Roman"/>
                <a:cs charset="0" pitchFamily="18" typeface="Times New Roman"/>
              </a:rPr>
              <a:t>bơm</a:t>
            </a:r>
            <a:r>
              <a:rPr dirty="0" lang="en-US" smtClean="0" sz="1800">
                <a:solidFill>
                  <a:srgbClr val="FFFF00"/>
                </a:solidFill>
                <a:uFillTx/>
                <a:latin charset="0" pitchFamily="18" typeface="Times New Roman"/>
                <a:cs charset="0" pitchFamily="18" typeface="Times New Roman"/>
              </a:rPr>
              <a:t> </a:t>
            </a:r>
            <a:r>
              <a:rPr dirty="0" err="1" lang="en-US" smtClean="0" sz="1800">
                <a:solidFill>
                  <a:srgbClr val="FFFF00"/>
                </a:solidFill>
                <a:uFillTx/>
                <a:latin charset="0" pitchFamily="18" typeface="Times New Roman"/>
                <a:cs charset="0" pitchFamily="18" typeface="Times New Roman"/>
              </a:rPr>
              <a:t>thuốc</a:t>
            </a:r>
            <a:r>
              <a:rPr dirty="0" lang="en-US" smtClean="0" sz="1800">
                <a:solidFill>
                  <a:srgbClr val="FFFF00"/>
                </a:solidFill>
                <a:uFillTx/>
                <a:latin charset="0" pitchFamily="18" typeface="Times New Roman"/>
                <a:cs charset="0" pitchFamily="18" typeface="Times New Roman"/>
              </a:rPr>
              <a:t> </a:t>
            </a:r>
            <a:r>
              <a:rPr dirty="0" err="1" lang="en-US" smtClean="0" sz="1800">
                <a:solidFill>
                  <a:srgbClr val="FFFF00"/>
                </a:solidFill>
                <a:uFillTx/>
                <a:latin charset="0" pitchFamily="18" typeface="Times New Roman"/>
                <a:cs charset="0" pitchFamily="18" typeface="Times New Roman"/>
              </a:rPr>
              <a:t>vô</a:t>
            </a:r>
            <a:r>
              <a:rPr dirty="0" lang="en-US" smtClean="0" sz="1800">
                <a:solidFill>
                  <a:srgbClr val="FFFF00"/>
                </a:solidFill>
                <a:uFillTx/>
                <a:latin charset="0" pitchFamily="18" typeface="Times New Roman"/>
                <a:cs charset="0" pitchFamily="18" typeface="Times New Roman"/>
              </a:rPr>
              <a:t>, </a:t>
            </a:r>
            <a:r>
              <a:rPr dirty="0" err="1" lang="en-US" smtClean="0" sz="1800">
                <a:solidFill>
                  <a:srgbClr val="FFFF00"/>
                </a:solidFill>
                <a:uFillTx/>
                <a:latin charset="0" pitchFamily="18" typeface="Times New Roman"/>
                <a:cs charset="0" pitchFamily="18" typeface="Times New Roman"/>
              </a:rPr>
              <a:t>thấy</a:t>
            </a:r>
            <a:r>
              <a:rPr dirty="0" lang="en-US" smtClean="0" sz="1800">
                <a:solidFill>
                  <a:srgbClr val="FFFF00"/>
                </a:solidFill>
                <a:uFillTx/>
                <a:latin charset="0" pitchFamily="18" typeface="Times New Roman"/>
                <a:cs charset="0" pitchFamily="18" typeface="Times New Roman"/>
              </a:rPr>
              <a:t> </a:t>
            </a:r>
            <a:r>
              <a:rPr dirty="0" err="1" lang="en-US" smtClean="0" sz="1800">
                <a:solidFill>
                  <a:srgbClr val="FFFF00"/>
                </a:solidFill>
                <a:uFillTx/>
                <a:latin charset="0" pitchFamily="18" typeface="Times New Roman"/>
                <a:cs charset="0" pitchFamily="18" typeface="Times New Roman"/>
              </a:rPr>
              <a:t>được</a:t>
            </a:r>
            <a:r>
              <a:rPr dirty="0" lang="en-US" smtClean="0" sz="1800">
                <a:solidFill>
                  <a:srgbClr val="FFFF00"/>
                </a:solidFill>
                <a:uFillTx/>
                <a:latin charset="0" pitchFamily="18" typeface="Times New Roman"/>
                <a:cs charset="0" pitchFamily="18" typeface="Times New Roman"/>
              </a:rPr>
              <a:t> </a:t>
            </a:r>
            <a:r>
              <a:rPr dirty="0" err="1" lang="en-US" smtClean="0" sz="1800">
                <a:solidFill>
                  <a:srgbClr val="FFFF00"/>
                </a:solidFill>
                <a:uFillTx/>
                <a:latin charset="0" pitchFamily="18" typeface="Times New Roman"/>
                <a:cs charset="0" pitchFamily="18" typeface="Times New Roman"/>
              </a:rPr>
              <a:t>viên</a:t>
            </a:r>
            <a:r>
              <a:rPr dirty="0" lang="en-US" smtClean="0" sz="1800">
                <a:solidFill>
                  <a:srgbClr val="FFFF00"/>
                </a:solidFill>
                <a:uFillTx/>
                <a:latin charset="0" pitchFamily="18" typeface="Times New Roman"/>
                <a:cs charset="0" pitchFamily="18" typeface="Times New Roman"/>
              </a:rPr>
              <a:t> </a:t>
            </a:r>
            <a:r>
              <a:rPr dirty="0" err="1" lang="en-US" smtClean="0" sz="1800">
                <a:solidFill>
                  <a:srgbClr val="FFFF00"/>
                </a:solidFill>
                <a:uFillTx/>
                <a:latin charset="0" pitchFamily="18" typeface="Times New Roman"/>
                <a:cs charset="0" pitchFamily="18" typeface="Times New Roman"/>
              </a:rPr>
              <a:t>sỏi</a:t>
            </a:r>
            <a:r>
              <a:rPr dirty="0" lang="en-US" smtClean="0" sz="1800">
                <a:solidFill>
                  <a:srgbClr val="FFFF00"/>
                </a:solidFill>
                <a:uFillTx/>
                <a:latin charset="0" pitchFamily="18" typeface="Times New Roman"/>
                <a:cs charset="0" pitchFamily="18" typeface="Times New Roman"/>
              </a:rPr>
              <a:t>”</a:t>
            </a:r>
            <a:endParaRPr dirty="0" lang="en-US" sz="1800">
              <a:solidFill>
                <a:srgbClr val="FFFF00"/>
              </a:solidFill>
              <a:uFillTx/>
              <a:latin charset="0" pitchFamily="18" typeface="Times New Roman"/>
              <a:cs charset="0" pitchFamily="18" typeface="Times New Roman"/>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22.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pic>
        <p:nvPic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Picture 1"/>
          <p:cNvPic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PicPr>
        <p:blipFill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lip r:embed="rId2" cstate="print"/>
          <a:stretch>
            <a:fillRect/>
          </a:stretch>
        </p:blipFill>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1981200" y="1295400"/>
            <a:ext cx="5410200" cy="3733800"/>
          </a:xfrm>
          <a:prstGeom prst="rect">
            <a:avLst/>
          </a:prstGeom>
        </p:spPr>
      </p:pic>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 name="Rectangle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2088858" y="5257800"/>
            <a:ext cx="5194884" cy="461665"/>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none">
            <a:spAutoFit/>
          </a:bodyPr>
          <a:lstStyle/>
          <a:p>
            <a:r>
              <a:rPr dirty="0" err="1" i="1" lang="en-US" sz="2400">
                <a:uFillTx/>
                <a:latin charset="0" panose="02020603050405020304" pitchFamily="18" typeface="Times New Roman"/>
                <a:ea charset="0" panose="020F0502020204030204" pitchFamily="34" typeface="Calibri"/>
              </a:rPr>
              <a:t>Sỏi</a:t>
            </a:r>
            <a:r>
              <a:rPr dirty="0" i="1" lang="en-US" sz="2400">
                <a:uFillTx/>
                <a:latin charset="0" panose="02020603050405020304" pitchFamily="18" typeface="Times New Roman"/>
                <a:ea charset="0" panose="020F0502020204030204" pitchFamily="34" typeface="Calibri"/>
              </a:rPr>
              <a:t> OMC (</a:t>
            </a:r>
            <a:r>
              <a:rPr dirty="0" err="1" i="1" lang="en-US" sz="2400">
                <a:uFillTx/>
                <a:latin charset="0" panose="02020603050405020304" pitchFamily="18" typeface="Times New Roman"/>
                <a:ea charset="0" panose="020F0502020204030204" pitchFamily="34" typeface="Calibri"/>
              </a:rPr>
              <a:t>mũi</a:t>
            </a:r>
            <a:r>
              <a:rPr dirty="0" i="1" lang="en-US" sz="2400">
                <a:uFillTx/>
                <a:latin charset="0" panose="02020603050405020304" pitchFamily="18" typeface="Times New Roman"/>
                <a:ea charset="0" panose="020F0502020204030204" pitchFamily="34" typeface="Calibri"/>
              </a:rPr>
              <a:t> </a:t>
            </a:r>
            <a:r>
              <a:rPr dirty="0" err="1" i="1" lang="en-US" sz="2400">
                <a:uFillTx/>
                <a:latin charset="0" panose="02020603050405020304" pitchFamily="18" typeface="Times New Roman"/>
                <a:ea charset="0" panose="020F0502020204030204" pitchFamily="34" typeface="Calibri"/>
              </a:rPr>
              <a:t>tên</a:t>
            </a:r>
            <a:r>
              <a:rPr dirty="0" i="1" lang="en-US" sz="2400">
                <a:uFillTx/>
                <a:latin charset="0" panose="02020603050405020304" pitchFamily="18" typeface="Times New Roman"/>
                <a:ea charset="0" panose="020F0502020204030204" pitchFamily="34" typeface="Calibri"/>
              </a:rPr>
              <a:t>) </a:t>
            </a:r>
            <a:r>
              <a:rPr dirty="0" err="1" i="1" lang="en-US" sz="2400">
                <a:uFillTx/>
                <a:latin charset="0" panose="02020603050405020304" pitchFamily="18" typeface="Times New Roman"/>
                <a:ea charset="0" panose="020F0502020204030204" pitchFamily="34" typeface="Calibri"/>
              </a:rPr>
              <a:t>trên</a:t>
            </a:r>
            <a:r>
              <a:rPr dirty="0" i="1" lang="en-US" sz="2400">
                <a:uFillTx/>
                <a:latin charset="0" panose="02020603050405020304" pitchFamily="18" typeface="Times New Roman"/>
                <a:ea charset="0" panose="020F0502020204030204" pitchFamily="34" typeface="Calibri"/>
              </a:rPr>
              <a:t> </a:t>
            </a:r>
            <a:r>
              <a:rPr dirty="0" err="1" i="1" lang="en-US" sz="2400">
                <a:uFillTx/>
                <a:latin charset="0" panose="02020603050405020304" pitchFamily="18" typeface="Times New Roman"/>
                <a:ea charset="0" panose="020F0502020204030204" pitchFamily="34" typeface="Calibri"/>
              </a:rPr>
              <a:t>phim</a:t>
            </a:r>
            <a:r>
              <a:rPr dirty="0" i="1" lang="en-US" sz="2400">
                <a:uFillTx/>
                <a:latin charset="0" panose="02020603050405020304" pitchFamily="18" typeface="Times New Roman"/>
                <a:ea charset="0" panose="020F0502020204030204" pitchFamily="34" typeface="Calibri"/>
              </a:rPr>
              <a:t> MRCP T2</a:t>
            </a:r>
            <a:r>
              <a:rPr dirty="0" lang="en-US" sz="2400">
                <a:uFillTx/>
              </a:rPr>
              <a:t> </a:t>
            </a:r>
            <a:endParaRPr dirty="0" sz="2400">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Text Box 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485775" y="5848290"/>
            <a:ext cx="8658225" cy="400110"/>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a:defRPr sz="2400">
                <a:solidFill>
                  <a:srgbClr val="CCFFFF"/>
                </a:solidFill>
                <a:uFillTx/>
                <a:latin charset="0" pitchFamily="2" typeface="VNI-Swiss-Condense"/>
              </a:defRPr>
            </a:lvl1pPr>
            <a:lvl2pPr indent="-285750" marL="742950">
              <a:defRPr sz="2400">
                <a:solidFill>
                  <a:srgbClr val="CCFFFF"/>
                </a:solidFill>
                <a:uFillTx/>
                <a:latin charset="0" pitchFamily="2" typeface="VNI-Swiss-Condense"/>
              </a:defRPr>
            </a:lvl2pPr>
            <a:lvl3pPr indent="-228600" marL="1143000">
              <a:defRPr sz="2400">
                <a:solidFill>
                  <a:srgbClr val="CCFFFF"/>
                </a:solidFill>
                <a:uFillTx/>
                <a:latin charset="0" pitchFamily="2" typeface="VNI-Swiss-Condense"/>
              </a:defRPr>
            </a:lvl3pPr>
            <a:lvl4pPr indent="-228600" marL="1600200">
              <a:defRPr sz="2400">
                <a:solidFill>
                  <a:srgbClr val="CCFFFF"/>
                </a:solidFill>
                <a:uFillTx/>
                <a:latin charset="0" pitchFamily="2" typeface="VNI-Swiss-Condense"/>
              </a:defRPr>
            </a:lvl4pPr>
            <a:lvl5pPr indent="-228600" marL="2057400">
              <a:defRPr sz="2400">
                <a:solidFill>
                  <a:srgbClr val="CCFFFF"/>
                </a:solidFill>
                <a:uFillTx/>
                <a:latin charset="0" pitchFamily="2" typeface="VNI-Swiss-Condense"/>
              </a:defRPr>
            </a:lvl5pPr>
            <a:lvl6pPr eaLnBrk="0" fontAlgn="base" hangingPunct="0" indent="-228600" marL="2514600">
              <a:spcBef>
                <a:spcPct val="0"/>
              </a:spcBef>
              <a:spcAft>
                <a:spcPct val="0"/>
              </a:spcAft>
              <a:defRPr sz="2400">
                <a:solidFill>
                  <a:srgbClr val="CCFFFF"/>
                </a:solidFill>
                <a:uFillTx/>
                <a:latin charset="0" pitchFamily="2" typeface="VNI-Swiss-Condense"/>
              </a:defRPr>
            </a:lvl6pPr>
            <a:lvl7pPr eaLnBrk="0" fontAlgn="base" hangingPunct="0" indent="-228600" marL="2971800">
              <a:spcBef>
                <a:spcPct val="0"/>
              </a:spcBef>
              <a:spcAft>
                <a:spcPct val="0"/>
              </a:spcAft>
              <a:defRPr sz="2400">
                <a:solidFill>
                  <a:srgbClr val="CCFFFF"/>
                </a:solidFill>
                <a:uFillTx/>
                <a:latin charset="0" pitchFamily="2" typeface="VNI-Swiss-Condense"/>
              </a:defRPr>
            </a:lvl7pPr>
            <a:lvl8pPr eaLnBrk="0" fontAlgn="base" hangingPunct="0" indent="-228600" marL="3429000">
              <a:spcBef>
                <a:spcPct val="0"/>
              </a:spcBef>
              <a:spcAft>
                <a:spcPct val="0"/>
              </a:spcAft>
              <a:defRPr sz="2400">
                <a:solidFill>
                  <a:srgbClr val="CCFFFF"/>
                </a:solidFill>
                <a:uFillTx/>
                <a:latin charset="0" pitchFamily="2" typeface="VNI-Swiss-Condense"/>
              </a:defRPr>
            </a:lvl8pPr>
            <a:lvl9pPr eaLnBrk="0" fontAlgn="base" hangingPunct="0" indent="-228600" marL="3886200">
              <a:spcBef>
                <a:spcPct val="0"/>
              </a:spcBef>
              <a:spcAft>
                <a:spcPct val="0"/>
              </a:spcAft>
              <a:defRPr sz="2400">
                <a:solidFill>
                  <a:srgbClr val="CCFFFF"/>
                </a:solidFill>
                <a:uFillTx/>
                <a:latin charset="0" pitchFamily="2" typeface="VNI-Swiss-Condense"/>
              </a:defRPr>
            </a:lvl9pPr>
          </a:lstStyle>
          <a:p>
            <a:pPr algn="just" eaLnBrk="1" hangingPunct="1">
              <a:spcBef>
                <a:spcPct val="50000"/>
              </a:spcBef>
              <a:defRPr>
                <a:uFillTx/>
              </a:defRPr>
            </a:pPr>
            <a:r>
              <a:rPr dirty="0" lang="en-US" smtClean="0" sz="2000">
                <a:solidFill>
                  <a:srgbClr val="FFFF00"/>
                </a:solidFill>
                <a:uFillTx/>
                <a:latin charset="0" pitchFamily="18" typeface="Times New Roman"/>
                <a:cs charset="0" pitchFamily="18" typeface="Times New Roman"/>
              </a:rPr>
              <a:t>“</a:t>
            </a:r>
            <a:r>
              <a:rPr dirty="0" err="1" lang="en-US" smtClean="0" sz="2000">
                <a:solidFill>
                  <a:srgbClr val="FFFF00"/>
                </a:solidFill>
                <a:uFillTx/>
                <a:latin charset="0" pitchFamily="18" typeface="Times New Roman"/>
                <a:cs charset="0" pitchFamily="18" typeface="Times New Roman"/>
              </a:rPr>
              <a:t>Thiết</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đồ</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đứng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ngang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có</a:t>
            </a:r>
            <a:r>
              <a:rPr dirty="0" lang="en-US" smtClean="0" sz="2000">
                <a:solidFill>
                  <a:srgbClr val="FFFF00"/>
                </a:solidFill>
                <a:uFillTx/>
                <a:latin charset="0" pitchFamily="18" typeface="Times New Roman"/>
                <a:cs charset="0" pitchFamily="18" typeface="Times New Roman"/>
              </a:rPr>
              <a:t> 4 </a:t>
            </a:r>
            <a:r>
              <a:rPr dirty="0" err="1" lang="en-US" smtClean="0" sz="2000">
                <a:solidFill>
                  <a:srgbClr val="FFFF00"/>
                </a:solidFill>
                <a:uFillTx/>
                <a:latin charset="0" pitchFamily="18" typeface="Times New Roman"/>
                <a:cs charset="0" pitchFamily="18" typeface="Times New Roman"/>
              </a:rPr>
              <a:t>viên</a:t>
            </a:r>
            <a:r>
              <a:rPr dirty="0" lang="en-US" smtClean="0" sz="2000">
                <a:solidFill>
                  <a:srgbClr val="FFFF00"/>
                </a:solidFill>
                <a:uFillTx/>
                <a:latin charset="0" pitchFamily="18" typeface="Times New Roman"/>
                <a:cs charset="0" pitchFamily="18" typeface="Times New Roman"/>
              </a:rPr>
              <a:t>, MRI </a:t>
            </a:r>
            <a:r>
              <a:rPr dirty="0" err="1" lang="en-US" smtClean="0" sz="2000">
                <a:solidFill>
                  <a:srgbClr val="FFFF00"/>
                </a:solidFill>
                <a:uFillTx/>
                <a:latin charset="0" pitchFamily="18" typeface="Times New Roman"/>
                <a:cs charset="0" pitchFamily="18" typeface="Times New Roman"/>
              </a:rPr>
              <a:t>được</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cái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rõ</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lắm</a:t>
            </a:r>
            <a:r>
              <a:rPr dirty="0" lang="en-US" smtClean="0" sz="2000">
                <a:solidFill>
                  <a:srgbClr val="FFFF00"/>
                </a:solidFill>
                <a:uFillTx/>
                <a:latin charset="0" pitchFamily="18" typeface="Times New Roman"/>
                <a:cs charset="0" pitchFamily="18" typeface="Times New Roman"/>
              </a:rPr>
              <a:t> he :v ”</a:t>
            </a:r>
            <a:endParaRPr dirty="0" lang="en-US" sz="2000">
              <a:solidFill>
                <a:srgbClr val="FFFF00"/>
              </a:solidFill>
              <a:uFillTx/>
              <a:latin charset="0" pitchFamily="18" typeface="Times New Roman"/>
              <a:cs charset="0" pitchFamily="18" typeface="Times New Roman"/>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23.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5" name="TextBox 4"/>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533400" y="304800"/>
            <a:ext cx="6629400" cy="523220"/>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lvl1pPr>
              <a:defRPr>
                <a:solidFill>
                  <a:schemeClr val="tx1"/>
                </a:solidFill>
                <a:uFillTx/>
                <a:latin charset="0" panose="020B0604020202020204" pitchFamily="34" typeface="Arial"/>
                <a:cs charset="0" panose="020B0604020202020204" pitchFamily="34" typeface="Arial"/>
              </a:defRPr>
            </a:lvl1pPr>
            <a:lvl2pPr indent="-285750" marL="742950">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r>
              <a:rPr altLang="en-US" b="1" dirty="0" i="1" lang="vi-VN" sz="2800">
                <a:solidFill>
                  <a:srgbClr val="FFFF00"/>
                </a:solidFill>
                <a:uFillTx/>
                <a:latin charset="0" panose="02020603050405020304" pitchFamily="18" typeface="Times New Roman"/>
                <a:cs charset="0" panose="02020603050405020304" pitchFamily="18" typeface="Times New Roman"/>
              </a:rPr>
              <a:t>2/ Sỏi đường mật trong gan</a:t>
            </a:r>
          </a:p>
        </p:txBody>
      </p:sp>
      <p:graphicFrame>
        <p:nvGraphicFrame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 name="Table 2"/>
          <p:cNvGraphicFrame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graphicFrameLocks noGrp="1"/>
          </p:cNvGraphicFramePr>
          <p:nvPr/>
        </p:nvGraphicFramePr>
        <p:xfrm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off x="457200" y="3124200"/>
          <a:ext cx="8150352" cy="3505200"/>
        </p:xfrm>
        <a:graphic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graphicData uri="http://schemas.openxmlformats.org/drawingml/2006/table">
            <a:tbl>
              <a:tblPr bandRow="1" firstRow="1">
                <a:tableStyleId>{5C22544A-7EE6-4342-B048-85BDC9FD1C3A}</a:tableStyleId>
              </a:tblPr>
              <a:tblGrid>
                <a:gridCol w="2716784"/>
                <a:gridCol w="2716784"/>
                <a:gridCol w="2716784"/>
              </a:tblGrid>
              <a:tr h="876300">
                <a:tc>
                  <a:txBody>
                    <a:bodyPr/>
                    <a:lstStyle/>
                    <a:p>
                      <a:endParaRPr dirty="0" lang="en-US" sz="2800">
                        <a:solidFill>
                          <a:schemeClr val="bg1"/>
                        </a:solidFill>
                        <a:effectLst/>
                        <a:uFillTx/>
                        <a:latin charset="0" panose="02020603050405020304" pitchFamily="18" typeface="Times New Roman"/>
                        <a:cs charset="0" panose="02020603050405020304" pitchFamily="18" typeface="Times New Roman"/>
                      </a:endParaRPr>
                    </a:p>
                  </a:txBody>
                  <a:tcPr/>
                </a:tc>
                <a:tc>
                  <a:txBody>
                    <a:bodyPr/>
                    <a:lstStyle/>
                    <a:p>
                      <a:pPr algn="just">
                        <a:lnSpc>
                          <a:spcPct val="115000"/>
                        </a:lnSpc>
                        <a:spcAft>
                          <a:spcPts val="0"/>
                        </a:spcAft>
                      </a:pPr>
                      <a:r>
                        <a:rPr b="1" lang="en-US" sz="2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Độ nhạy</a:t>
                      </a:r>
                      <a:endParaRPr lang="en-US" sz="2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a:tc>
                <a:tc>
                  <a:txBody>
                    <a:bodyPr/>
                    <a:lstStyle/>
                    <a:p>
                      <a:pPr algn="just">
                        <a:lnSpc>
                          <a:spcPct val="115000"/>
                        </a:lnSpc>
                        <a:spcAft>
                          <a:spcPts val="0"/>
                        </a:spcAft>
                      </a:pPr>
                      <a:r>
                        <a:rPr b="1" lang="en-US" sz="2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Độ </a:t>
                      </a:r>
                      <a:r>
                        <a:rPr b="1" lang="vi-VN" sz="2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đặ</a:t>
                      </a:r>
                      <a:r>
                        <a:rPr b="1" lang="en-US" sz="2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c hiệu</a:t>
                      </a:r>
                      <a:endParaRPr lang="en-US" sz="2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a:tc>
              </a:tr>
              <a:tr h="876300">
                <a:tc>
                  <a:txBody>
                    <a:bodyPr/>
                    <a:lstStyle/>
                    <a:p>
                      <a:pPr algn="just">
                        <a:lnSpc>
                          <a:spcPct val="115000"/>
                        </a:lnSpc>
                        <a:spcAft>
                          <a:spcPts val="0"/>
                        </a:spcAft>
                      </a:pPr>
                      <a:r>
                        <a:rPr b="1" dirty="0" err="1" lang="en-US" sz="2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Siêu</a:t>
                      </a:r>
                      <a:r>
                        <a:rPr b="1" dirty="0" lang="en-US" sz="2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r>
                        <a:rPr b="1" dirty="0" err="1" lang="en-US" sz="2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âm</a:t>
                      </a:r>
                      <a:r>
                        <a:rPr b="1" dirty="0" lang="en-US" sz="2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 </a:t>
                      </a:r>
                      <a:endParaRPr dirty="0" lang="en-US" sz="2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a:tc>
                <a:tc>
                  <a:txBody>
                    <a:bodyPr/>
                    <a:lstStyle/>
                    <a:p>
                      <a:pPr algn="just">
                        <a:lnSpc>
                          <a:spcPct val="115000"/>
                        </a:lnSpc>
                        <a:spcAft>
                          <a:spcPts val="0"/>
                        </a:spcAft>
                      </a:pPr>
                      <a:r>
                        <a:rPr b="1" kern="1200" lang="vi-VN" sz="28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95,7</a:t>
                      </a:r>
                      <a:r>
                        <a:rPr b="1" kern="1200" lang="en-US" sz="28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 %</a:t>
                      </a:r>
                      <a:endParaRPr lang="en-US" sz="2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a:tc>
                <a:tc>
                  <a:txBody>
                    <a:bodyPr/>
                    <a:lstStyle/>
                    <a:p>
                      <a:pPr algn="just">
                        <a:lnSpc>
                          <a:spcPct val="115000"/>
                        </a:lnSpc>
                        <a:spcAft>
                          <a:spcPts val="0"/>
                        </a:spcAft>
                      </a:pPr>
                      <a:r>
                        <a:rPr b="1" kern="1200" lang="vi-VN" sz="28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97,3</a:t>
                      </a:r>
                      <a:r>
                        <a:rPr b="1" kern="1200" lang="en-US" sz="28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 %</a:t>
                      </a:r>
                      <a:endParaRPr lang="en-US" sz="2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a:tc>
              </a:tr>
              <a:tr h="876300">
                <a:tc>
                  <a:txBody>
                    <a:bodyPr/>
                    <a:lstStyle/>
                    <a:p>
                      <a:pPr algn="just">
                        <a:lnSpc>
                          <a:spcPct val="115000"/>
                        </a:lnSpc>
                        <a:spcAft>
                          <a:spcPts val="0"/>
                        </a:spcAft>
                      </a:pPr>
                      <a:r>
                        <a:rPr b="1" dirty="0" lang="en-US" sz="2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rPr>
                        <a:t>CT Scan </a:t>
                      </a:r>
                      <a:endParaRPr dirty="0" lang="en-US" sz="2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a:tc>
                <a:tc>
                  <a:txBody>
                    <a:bodyPr/>
                    <a:lstStyle/>
                    <a:p>
                      <a:pPr algn="just">
                        <a:lnSpc>
                          <a:spcPct val="115000"/>
                        </a:lnSpc>
                        <a:spcAft>
                          <a:spcPts val="0"/>
                        </a:spcAft>
                      </a:pPr>
                      <a:r>
                        <a:rPr b="1" kern="1200" lang="vi-VN" sz="28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78 </a:t>
                      </a:r>
                      <a:r>
                        <a:rPr b="1" kern="1200" lang="en-US" sz="28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a:t>
                      </a:r>
                      <a:endParaRPr lang="en-US" sz="2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a:tc>
                <a:tc>
                  <a:txBody>
                    <a:bodyPr/>
                    <a:lstStyle/>
                    <a:p>
                      <a:pPr algn="just">
                        <a:lnSpc>
                          <a:spcPct val="115000"/>
                        </a:lnSpc>
                        <a:spcAft>
                          <a:spcPts val="0"/>
                        </a:spcAft>
                      </a:pPr>
                      <a:r>
                        <a:rPr b="1" dirty="0" kern="1200" lang="vi-VN" sz="28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99</a:t>
                      </a:r>
                      <a:r>
                        <a:rPr b="1" dirty="0" kern="1200" lang="en-US" sz="28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 %</a:t>
                      </a:r>
                      <a:endParaRPr dirty="0" lang="en-US" sz="2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a:tc>
              </a:tr>
              <a:tr h="876300">
                <a:tc>
                  <a:txBody>
                    <a:bodyPr/>
                    <a:lstStyle/>
                    <a:p>
                      <a:pPr algn="just">
                        <a:lnSpc>
                          <a:spcPct val="115000"/>
                        </a:lnSpc>
                        <a:spcAft>
                          <a:spcPts val="0"/>
                        </a:spcAft>
                      </a:pPr>
                      <a:r>
                        <a:rPr b="1" dirty="0" kern="1200" lang="en-US" sz="28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MRCP </a:t>
                      </a:r>
                      <a:endParaRPr dirty="0" lang="en-US" sz="2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a:tc>
                <a:tc>
                  <a:txBody>
                    <a:bodyPr/>
                    <a:lstStyle/>
                    <a:p>
                      <a:pPr algn="just">
                        <a:lnSpc>
                          <a:spcPct val="115000"/>
                        </a:lnSpc>
                        <a:spcAft>
                          <a:spcPts val="0"/>
                        </a:spcAft>
                      </a:pPr>
                      <a:r>
                        <a:rPr b="1" kern="1200" lang="vi-VN" sz="28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93 – 94</a:t>
                      </a:r>
                      <a:r>
                        <a:rPr b="1" kern="1200" lang="en-US" sz="28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 %</a:t>
                      </a:r>
                      <a:endParaRPr lang="en-US" sz="2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a:tc>
                <a:tc>
                  <a:txBody>
                    <a:bodyPr/>
                    <a:lstStyle/>
                    <a:p>
                      <a:pPr algn="just">
                        <a:lnSpc>
                          <a:spcPct val="115000"/>
                        </a:lnSpc>
                        <a:spcAft>
                          <a:spcPts val="0"/>
                        </a:spcAft>
                      </a:pPr>
                      <a:r>
                        <a:rPr b="1" dirty="0" kern="1200" lang="vi-VN" sz="28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88 – 95 </a:t>
                      </a:r>
                      <a:r>
                        <a:rPr b="1" dirty="0" kern="1200" lang="en-US" sz="2800">
                          <a:solidFill>
                            <a:schemeClr val="bg1"/>
                          </a:solidFill>
                          <a:effectLst/>
                          <a:uFillTx/>
                          <a:latin charset="0" panose="02020603050405020304" pitchFamily="18" typeface="Times New Roman"/>
                          <a:ea charset="0" panose="020B0604020202020204" pitchFamily="34" typeface="Arial"/>
                          <a:cs charset="0" panose="02020603050405020304" pitchFamily="18" typeface="Times New Roman"/>
                        </a:rPr>
                        <a:t> %</a:t>
                      </a:r>
                      <a:endParaRPr dirty="0" lang="en-US" sz="2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a:tc>
              </a:tr>
            </a:tbl>
          </a:graphicData>
        </a:graphic>
      </p:graphicFrame>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Text Box 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333375" y="725031"/>
            <a:ext cx="8658225" cy="2246769"/>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a:defRPr sz="2400">
                <a:solidFill>
                  <a:srgbClr val="CCFFFF"/>
                </a:solidFill>
                <a:uFillTx/>
                <a:latin charset="0" pitchFamily="2" typeface="VNI-Swiss-Condense"/>
              </a:defRPr>
            </a:lvl1pPr>
            <a:lvl2pPr indent="-285750" marL="742950">
              <a:defRPr sz="2400">
                <a:solidFill>
                  <a:srgbClr val="CCFFFF"/>
                </a:solidFill>
                <a:uFillTx/>
                <a:latin charset="0" pitchFamily="2" typeface="VNI-Swiss-Condense"/>
              </a:defRPr>
            </a:lvl2pPr>
            <a:lvl3pPr indent="-228600" marL="1143000">
              <a:defRPr sz="2400">
                <a:solidFill>
                  <a:srgbClr val="CCFFFF"/>
                </a:solidFill>
                <a:uFillTx/>
                <a:latin charset="0" pitchFamily="2" typeface="VNI-Swiss-Condense"/>
              </a:defRPr>
            </a:lvl3pPr>
            <a:lvl4pPr indent="-228600" marL="1600200">
              <a:defRPr sz="2400">
                <a:solidFill>
                  <a:srgbClr val="CCFFFF"/>
                </a:solidFill>
                <a:uFillTx/>
                <a:latin charset="0" pitchFamily="2" typeface="VNI-Swiss-Condense"/>
              </a:defRPr>
            </a:lvl4pPr>
            <a:lvl5pPr indent="-228600" marL="2057400">
              <a:defRPr sz="2400">
                <a:solidFill>
                  <a:srgbClr val="CCFFFF"/>
                </a:solidFill>
                <a:uFillTx/>
                <a:latin charset="0" pitchFamily="2" typeface="VNI-Swiss-Condense"/>
              </a:defRPr>
            </a:lvl5pPr>
            <a:lvl6pPr eaLnBrk="0" fontAlgn="base" hangingPunct="0" indent="-228600" marL="2514600">
              <a:spcBef>
                <a:spcPct val="0"/>
              </a:spcBef>
              <a:spcAft>
                <a:spcPct val="0"/>
              </a:spcAft>
              <a:defRPr sz="2400">
                <a:solidFill>
                  <a:srgbClr val="CCFFFF"/>
                </a:solidFill>
                <a:uFillTx/>
                <a:latin charset="0" pitchFamily="2" typeface="VNI-Swiss-Condense"/>
              </a:defRPr>
            </a:lvl6pPr>
            <a:lvl7pPr eaLnBrk="0" fontAlgn="base" hangingPunct="0" indent="-228600" marL="2971800">
              <a:spcBef>
                <a:spcPct val="0"/>
              </a:spcBef>
              <a:spcAft>
                <a:spcPct val="0"/>
              </a:spcAft>
              <a:defRPr sz="2400">
                <a:solidFill>
                  <a:srgbClr val="CCFFFF"/>
                </a:solidFill>
                <a:uFillTx/>
                <a:latin charset="0" pitchFamily="2" typeface="VNI-Swiss-Condense"/>
              </a:defRPr>
            </a:lvl7pPr>
            <a:lvl8pPr eaLnBrk="0" fontAlgn="base" hangingPunct="0" indent="-228600" marL="3429000">
              <a:spcBef>
                <a:spcPct val="0"/>
              </a:spcBef>
              <a:spcAft>
                <a:spcPct val="0"/>
              </a:spcAft>
              <a:defRPr sz="2400">
                <a:solidFill>
                  <a:srgbClr val="CCFFFF"/>
                </a:solidFill>
                <a:uFillTx/>
                <a:latin charset="0" pitchFamily="2" typeface="VNI-Swiss-Condense"/>
              </a:defRPr>
            </a:lvl8pPr>
            <a:lvl9pPr eaLnBrk="0" fontAlgn="base" hangingPunct="0" indent="-228600" marL="3886200">
              <a:spcBef>
                <a:spcPct val="0"/>
              </a:spcBef>
              <a:spcAft>
                <a:spcPct val="0"/>
              </a:spcAft>
              <a:defRPr sz="2400">
                <a:solidFill>
                  <a:srgbClr val="CCFFFF"/>
                </a:solidFill>
                <a:uFillTx/>
                <a:latin charset="0" pitchFamily="2" typeface="VNI-Swiss-Condense"/>
              </a:defRPr>
            </a:lvl9pPr>
          </a:lstStyle>
          <a:p>
            <a:pPr algn="just" eaLnBrk="1" hangingPunct="1">
              <a:spcBef>
                <a:spcPct val="50000"/>
              </a:spcBef>
              <a:defRPr>
                <a:uFillTx/>
              </a:defRPr>
            </a:pPr>
            <a:r>
              <a:rPr dirty="0" lang="en-US" smtClean="0" sz="2000">
                <a:solidFill>
                  <a:srgbClr val="FFFF00"/>
                </a:solidFill>
                <a:uFillTx/>
                <a:latin charset="0" pitchFamily="18" typeface="Times New Roman"/>
                <a:cs charset="0" pitchFamily="18" typeface="Times New Roman"/>
              </a:rPr>
              <a:t>“</a:t>
            </a:r>
            <a:r>
              <a:rPr dirty="0" err="1" lang="en-US" smtClean="0" sz="2000">
                <a:solidFill>
                  <a:srgbClr val="FFFF00"/>
                </a:solidFill>
                <a:uFillTx/>
                <a:latin charset="0" pitchFamily="18" typeface="Times New Roman"/>
                <a:cs charset="0" pitchFamily="18" typeface="Times New Roman"/>
              </a:rPr>
              <a:t>Gan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nằm</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sát</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thành</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bụng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độ</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nhạy</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siêu</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âm</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tăng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lên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hẳn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các</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cấu</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trúc</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nằm</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nông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không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hơi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không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xương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thì</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khả</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năng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phát</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hiện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của</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siêu</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âm</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rất</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tốt</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độ</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nhạy</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cao</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hơn</a:t>
            </a:r>
            <a:r>
              <a:rPr dirty="0" lang="en-US" smtClean="0" sz="2000">
                <a:solidFill>
                  <a:srgbClr val="FFFF00"/>
                </a:solidFill>
                <a:uFillTx/>
                <a:latin charset="0" pitchFamily="18" typeface="Times New Roman"/>
                <a:cs charset="0" pitchFamily="18" typeface="Times New Roman"/>
              </a:rPr>
              <a:t> CT-Scan</a:t>
            </a:r>
          </a:p>
          <a:p>
            <a:pPr algn="just" eaLnBrk="1" hangingPunct="1">
              <a:spcBef>
                <a:spcPct val="50000"/>
              </a:spcBef>
              <a:defRPr>
                <a:uFillTx/>
              </a:defRPr>
            </a:pPr>
            <a:r>
              <a:rPr dirty="0" err="1" lang="en-US" smtClean="0" sz="2000">
                <a:solidFill>
                  <a:srgbClr val="FFFF00"/>
                </a:solidFill>
                <a:uFillTx/>
                <a:latin charset="0" pitchFamily="18" typeface="Times New Roman"/>
                <a:cs charset="0" pitchFamily="18" typeface="Times New Roman"/>
              </a:rPr>
              <a:t>Giống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độ</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nhạy</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phát</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hiện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sỏi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túi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mật</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sỏi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đường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mật</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trong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gan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trên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siêu</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âm</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cao</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hơn</a:t>
            </a:r>
            <a:r>
              <a:rPr dirty="0" lang="en-US" smtClean="0" sz="2000">
                <a:solidFill>
                  <a:srgbClr val="FFFF00"/>
                </a:solidFill>
                <a:uFillTx/>
                <a:latin charset="0" pitchFamily="18" typeface="Times New Roman"/>
                <a:cs charset="0" pitchFamily="18" typeface="Times New Roman"/>
              </a:rPr>
              <a:t> CT-Scan</a:t>
            </a:r>
          </a:p>
          <a:p>
            <a:pPr algn="just" eaLnBrk="1" hangingPunct="1">
              <a:spcBef>
                <a:spcPct val="50000"/>
              </a:spcBef>
              <a:defRPr>
                <a:uFillTx/>
              </a:defRPr>
            </a:pPr>
            <a:r>
              <a:rPr dirty="0" lang="en-US" smtClean="0" sz="2000">
                <a:solidFill>
                  <a:srgbClr val="FFFF00"/>
                </a:solidFill>
                <a:uFillTx/>
                <a:latin charset="0" pitchFamily="18" typeface="Times New Roman"/>
                <a:cs charset="0" pitchFamily="18" typeface="Times New Roman"/>
              </a:rPr>
              <a:t>MRI </a:t>
            </a:r>
            <a:r>
              <a:rPr dirty="0" err="1" lang="en-US" smtClean="0" sz="2000">
                <a:solidFill>
                  <a:srgbClr val="FFFF00"/>
                </a:solidFill>
                <a:uFillTx/>
                <a:latin charset="0" pitchFamily="18" typeface="Times New Roman"/>
                <a:cs charset="0" pitchFamily="18" typeface="Times New Roman"/>
              </a:rPr>
              <a:t>tương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đương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siêu</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âm</a:t>
            </a:r>
            <a:r>
              <a:rPr dirty="0" lang="en-US" smtClean="0" sz="2000">
                <a:solidFill>
                  <a:srgbClr val="FFFF00"/>
                </a:solidFill>
                <a:uFillTx/>
                <a:latin charset="0" pitchFamily="18" typeface="Times New Roman"/>
                <a:cs charset="0" pitchFamily="18" typeface="Times New Roman"/>
              </a:rPr>
              <a:t>”</a:t>
            </a:r>
            <a:endParaRPr dirty="0" lang="en-US" sz="2000">
              <a:solidFill>
                <a:srgbClr val="FFFF00"/>
              </a:solidFill>
              <a:uFillTx/>
              <a:latin charset="0" pitchFamily="18" typeface="Times New Roman"/>
              <a:cs charset="0" pitchFamily="18" typeface="Times New Roman"/>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24.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 name="Rectangle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304800" y="4038600"/>
            <a:ext cx="4572000" cy="830997"/>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p>
            <a:pPr algn="ctr">
              <a:spcAft>
                <a:spcPts val="0"/>
              </a:spcAft>
            </a:pPr>
            <a:r>
              <a:rPr dirty="0" err="1" i="1" lang="en-US" sz="2400">
                <a:uFillTx/>
                <a:latin charset="0" panose="02020603050405020304" pitchFamily="18" typeface="Times New Roman"/>
                <a:ea charset="0" panose="020F0502020204030204" pitchFamily="34" typeface="Calibri"/>
              </a:rPr>
              <a:t>Sỏi</a:t>
            </a:r>
            <a:r>
              <a:rPr dirty="0" i="1" lang="en-US" sz="2400">
                <a:uFillTx/>
                <a:latin charset="0" panose="02020603050405020304" pitchFamily="18" typeface="Times New Roman"/>
                <a:ea charset="0" panose="020F0502020204030204" pitchFamily="34" typeface="Calibri"/>
              </a:rPr>
              <a:t> </a:t>
            </a:r>
            <a:r>
              <a:rPr dirty="0" err="1" i="1" lang="en-US" sz="2400">
                <a:uFillTx/>
                <a:latin charset="0" panose="02020603050405020304" pitchFamily="18" typeface="Times New Roman"/>
                <a:ea charset="0" panose="020F0502020204030204" pitchFamily="34" typeface="Calibri"/>
              </a:rPr>
              <a:t>đường</a:t>
            </a:r>
            <a:r>
              <a:rPr dirty="0" i="1" lang="en-US" sz="2400">
                <a:uFillTx/>
                <a:latin charset="0" panose="02020603050405020304" pitchFamily="18" typeface="Times New Roman"/>
                <a:ea charset="0" panose="020F0502020204030204" pitchFamily="34" typeface="Calibri"/>
              </a:rPr>
              <a:t> </a:t>
            </a:r>
            <a:r>
              <a:rPr dirty="0" err="1" i="1" lang="en-US" sz="2400">
                <a:uFillTx/>
                <a:latin charset="0" panose="02020603050405020304" pitchFamily="18" typeface="Times New Roman"/>
                <a:ea charset="0" panose="020F0502020204030204" pitchFamily="34" typeface="Calibri"/>
              </a:rPr>
              <a:t>mật</a:t>
            </a:r>
            <a:r>
              <a:rPr dirty="0" i="1" lang="en-US" sz="2400">
                <a:uFillTx/>
                <a:latin charset="0" panose="02020603050405020304" pitchFamily="18" typeface="Times New Roman"/>
                <a:ea charset="0" panose="020F0502020204030204" pitchFamily="34" typeface="Calibri"/>
              </a:rPr>
              <a:t> </a:t>
            </a:r>
            <a:r>
              <a:rPr dirty="0" err="1" i="1" lang="en-US" sz="2400">
                <a:uFillTx/>
                <a:latin charset="0" panose="02020603050405020304" pitchFamily="18" typeface="Times New Roman"/>
                <a:ea charset="0" panose="020F0502020204030204" pitchFamily="34" typeface="Calibri"/>
              </a:rPr>
              <a:t>trong</a:t>
            </a:r>
            <a:r>
              <a:rPr dirty="0" i="1" lang="vi-VN" sz="2400">
                <a:uFillTx/>
                <a:latin charset="0" panose="02020603050405020304" pitchFamily="18" typeface="Times New Roman"/>
                <a:ea charset="0" panose="020F0502020204030204" pitchFamily="34" typeface="Calibri"/>
              </a:rPr>
              <a:t> gan</a:t>
            </a:r>
            <a:endParaRPr dirty="0" lang="en-US" sz="2400">
              <a:uFillTx/>
              <a:latin charset="0" panose="02020603050405020304" pitchFamily="18" typeface="Times New Roman"/>
              <a:ea charset="0" panose="020F0502020204030204" pitchFamily="34" typeface="Calibri"/>
            </a:endParaRPr>
          </a:p>
          <a:p>
            <a:pPr algn="ctr"/>
            <a:r>
              <a:rPr dirty="0" err="1" i="1" lang="en-US" sz="2400">
                <a:uFillTx/>
                <a:latin charset="0" panose="02020603050405020304" pitchFamily="18" typeface="Times New Roman"/>
                <a:ea charset="0" panose="020F0502020204030204" pitchFamily="34" typeface="Calibri"/>
              </a:rPr>
              <a:t>trên</a:t>
            </a:r>
            <a:r>
              <a:rPr dirty="0" i="1" lang="en-US" sz="2400">
                <a:uFillTx/>
                <a:latin charset="0" panose="02020603050405020304" pitchFamily="18" typeface="Times New Roman"/>
                <a:ea charset="0" panose="020F0502020204030204" pitchFamily="34" typeface="Calibri"/>
              </a:rPr>
              <a:t> </a:t>
            </a:r>
            <a:r>
              <a:rPr dirty="0" err="1" i="1" lang="en-US" sz="2400">
                <a:uFillTx/>
                <a:latin charset="0" panose="02020603050405020304" pitchFamily="18" typeface="Times New Roman"/>
                <a:ea charset="0" panose="020F0502020204030204" pitchFamily="34" typeface="Calibri"/>
              </a:rPr>
              <a:t>siêu</a:t>
            </a:r>
            <a:r>
              <a:rPr dirty="0" i="1" lang="en-US" sz="2400">
                <a:uFillTx/>
                <a:latin charset="0" panose="02020603050405020304" pitchFamily="18" typeface="Times New Roman"/>
                <a:ea charset="0" panose="020F0502020204030204" pitchFamily="34" typeface="Calibri"/>
              </a:rPr>
              <a:t> </a:t>
            </a:r>
            <a:r>
              <a:rPr dirty="0" err="1" i="1" lang="en-US" sz="2400">
                <a:uFillTx/>
                <a:latin charset="0" panose="02020603050405020304" pitchFamily="18" typeface="Times New Roman"/>
                <a:ea charset="0" panose="020F0502020204030204" pitchFamily="34" typeface="Calibri"/>
              </a:rPr>
              <a:t>âm</a:t>
            </a:r>
            <a:r>
              <a:rPr dirty="0" i="1" lang="en-US" sz="2400">
                <a:uFillTx/>
                <a:latin charset="0" panose="02020603050405020304" pitchFamily="18" typeface="Times New Roman"/>
                <a:ea charset="0" panose="020F0502020204030204" pitchFamily="34" typeface="Calibri"/>
              </a:rPr>
              <a:t> </a:t>
            </a:r>
            <a:r>
              <a:rPr dirty="0" err="1" i="1" lang="en-US" sz="2400">
                <a:uFillTx/>
                <a:latin charset="0" panose="02020603050405020304" pitchFamily="18" typeface="Times New Roman"/>
                <a:ea charset="0" panose="020F0502020204030204" pitchFamily="34" typeface="Calibri"/>
              </a:rPr>
              <a:t>bụng</a:t>
            </a:r>
            <a:r>
              <a:rPr dirty="0" lang="en-US" sz="2400">
                <a:uFillTx/>
              </a:rPr>
              <a:t> </a:t>
            </a:r>
            <a:endParaRPr dirty="0" sz="2400">
              <a:uFillTx/>
            </a:endParaRPr>
          </a:p>
        </p:txBody>
      </p:sp>
      <p:pic>
        <p:nvPic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Picture 3"/>
          <p:cNvPic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PicPr>
        <p:blipFill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lip r:embed="rId2"/>
          <a:stretch>
            <a:fillRect/>
          </a:stretch>
        </p:blipFill>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4724400" y="914400"/>
            <a:ext cx="3962400" cy="2911475"/>
          </a:xfrm>
          <a:prstGeom prst="rect">
            <a:avLst/>
          </a:prstGeom>
        </p:spPr>
      </p:pic>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5" name="Rectangle 4"/>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4419600" y="3962400"/>
            <a:ext cx="4572000" cy="830997"/>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p>
            <a:pPr algn="ctr">
              <a:spcAft>
                <a:spcPts val="0"/>
              </a:spcAft>
            </a:pPr>
            <a:r>
              <a:rPr dirty="0" err="1" i="1" lang="en-US" sz="2400">
                <a:uFillTx/>
                <a:latin charset="0" panose="02020603050405020304" pitchFamily="18" typeface="Times New Roman"/>
                <a:ea charset="0" panose="020F0502020204030204" pitchFamily="34" typeface="Calibri"/>
              </a:rPr>
              <a:t>Sỏi</a:t>
            </a:r>
            <a:r>
              <a:rPr dirty="0" i="1" lang="vi-VN" sz="2400">
                <a:uFillTx/>
                <a:latin charset="0" panose="02020603050405020304" pitchFamily="18" typeface="Times New Roman"/>
                <a:ea charset="0" panose="020F0502020204030204" pitchFamily="34" typeface="Calibri"/>
              </a:rPr>
              <a:t> đường mật trong gan</a:t>
            </a:r>
            <a:r>
              <a:rPr dirty="0" i="1" lang="en-US" sz="2400">
                <a:uFillTx/>
                <a:latin charset="0" panose="02020603050405020304" pitchFamily="18" typeface="Times New Roman"/>
                <a:ea charset="0" panose="020F0502020204030204" pitchFamily="34" typeface="Calibri"/>
              </a:rPr>
              <a:t> (</a:t>
            </a:r>
            <a:r>
              <a:rPr dirty="0" err="1" i="1" lang="en-US" sz="2400">
                <a:uFillTx/>
                <a:latin charset="0" panose="02020603050405020304" pitchFamily="18" typeface="Times New Roman"/>
                <a:ea charset="0" panose="020F0502020204030204" pitchFamily="34" typeface="Calibri"/>
              </a:rPr>
              <a:t>mũi</a:t>
            </a:r>
            <a:r>
              <a:rPr dirty="0" i="1" lang="en-US" sz="2400">
                <a:uFillTx/>
                <a:latin charset="0" panose="02020603050405020304" pitchFamily="18" typeface="Times New Roman"/>
                <a:ea charset="0" panose="020F0502020204030204" pitchFamily="34" typeface="Calibri"/>
              </a:rPr>
              <a:t> </a:t>
            </a:r>
            <a:r>
              <a:rPr dirty="0" err="1" i="1" lang="en-US" sz="2400">
                <a:uFillTx/>
                <a:latin charset="0" panose="02020603050405020304" pitchFamily="18" typeface="Times New Roman"/>
                <a:ea charset="0" panose="020F0502020204030204" pitchFamily="34" typeface="Calibri"/>
              </a:rPr>
              <a:t>tên</a:t>
            </a:r>
            <a:r>
              <a:rPr dirty="0" i="1" lang="en-US" sz="2400">
                <a:uFillTx/>
                <a:latin charset="0" panose="02020603050405020304" pitchFamily="18" typeface="Times New Roman"/>
                <a:ea charset="0" panose="020F0502020204030204" pitchFamily="34" typeface="Calibri"/>
              </a:rPr>
              <a:t>) </a:t>
            </a:r>
            <a:endParaRPr dirty="0" lang="en-US" sz="2400">
              <a:uFillTx/>
              <a:latin charset="0" panose="02020603050405020304" pitchFamily="18" typeface="Times New Roman"/>
              <a:ea charset="0" panose="020F0502020204030204" pitchFamily="34" typeface="Calibri"/>
            </a:endParaRPr>
          </a:p>
          <a:p>
            <a:pPr algn="ctr"/>
            <a:r>
              <a:rPr dirty="0" err="1" i="1" lang="en-US" sz="2400">
                <a:uFillTx/>
                <a:latin charset="0" panose="02020603050405020304" pitchFamily="18" typeface="Times New Roman"/>
                <a:ea charset="0" panose="020F0502020204030204" pitchFamily="34" typeface="Calibri"/>
              </a:rPr>
              <a:t>trên</a:t>
            </a:r>
            <a:r>
              <a:rPr dirty="0" i="1" lang="en-US" sz="2400">
                <a:uFillTx/>
                <a:latin charset="0" panose="02020603050405020304" pitchFamily="18" typeface="Times New Roman"/>
                <a:ea charset="0" panose="020F0502020204030204" pitchFamily="34" typeface="Calibri"/>
              </a:rPr>
              <a:t> CT Scan </a:t>
            </a:r>
            <a:r>
              <a:rPr dirty="0" err="1" i="1" lang="en-US" sz="2400">
                <a:uFillTx/>
                <a:latin charset="0" panose="02020603050405020304" pitchFamily="18" typeface="Times New Roman"/>
                <a:ea charset="0" panose="020F0502020204030204" pitchFamily="34" typeface="Calibri"/>
              </a:rPr>
              <a:t>bụng</a:t>
            </a:r>
            <a:r>
              <a:rPr dirty="0" lang="en-US" sz="2400">
                <a:uFillTx/>
              </a:rPr>
              <a:t> </a:t>
            </a:r>
            <a:endParaRPr dirty="0" sz="2400">
              <a:uFillTx/>
            </a:endParaRPr>
          </a:p>
        </p:txBody>
      </p:sp>
      <p:pic>
        <p:nvPic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6" name="Picture 5"/>
          <p:cNvPic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PicPr>
        <p:blipFill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lip r:embed="rId3"/>
          <a:stretch>
            <a:fillRect/>
          </a:stretch>
        </p:blipFill>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609600" y="955992"/>
            <a:ext cx="4004050" cy="2930208"/>
          </a:xfrm>
          <a:prstGeom prst="rect">
            <a:avLst/>
          </a:prstGeom>
        </p:spPr>
      </p:pic>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7" name="Text Box 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304801" y="4843500"/>
            <a:ext cx="3886200" cy="707886"/>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lvl1pPr>
              <a:defRPr sz="2400">
                <a:solidFill>
                  <a:srgbClr val="CCFFFF"/>
                </a:solidFill>
                <a:uFillTx/>
                <a:latin charset="0" pitchFamily="2" typeface="VNI-Swiss-Condense"/>
              </a:defRPr>
            </a:lvl1pPr>
            <a:lvl2pPr indent="-285750" marL="742950">
              <a:defRPr sz="2400">
                <a:solidFill>
                  <a:srgbClr val="CCFFFF"/>
                </a:solidFill>
                <a:uFillTx/>
                <a:latin charset="0" pitchFamily="2" typeface="VNI-Swiss-Condense"/>
              </a:defRPr>
            </a:lvl2pPr>
            <a:lvl3pPr indent="-228600" marL="1143000">
              <a:defRPr sz="2400">
                <a:solidFill>
                  <a:srgbClr val="CCFFFF"/>
                </a:solidFill>
                <a:uFillTx/>
                <a:latin charset="0" pitchFamily="2" typeface="VNI-Swiss-Condense"/>
              </a:defRPr>
            </a:lvl3pPr>
            <a:lvl4pPr indent="-228600" marL="1600200">
              <a:defRPr sz="2400">
                <a:solidFill>
                  <a:srgbClr val="CCFFFF"/>
                </a:solidFill>
                <a:uFillTx/>
                <a:latin charset="0" pitchFamily="2" typeface="VNI-Swiss-Condense"/>
              </a:defRPr>
            </a:lvl4pPr>
            <a:lvl5pPr indent="-228600" marL="2057400">
              <a:defRPr sz="2400">
                <a:solidFill>
                  <a:srgbClr val="CCFFFF"/>
                </a:solidFill>
                <a:uFillTx/>
                <a:latin charset="0" pitchFamily="2" typeface="VNI-Swiss-Condense"/>
              </a:defRPr>
            </a:lvl5pPr>
            <a:lvl6pPr eaLnBrk="0" fontAlgn="base" hangingPunct="0" indent="-228600" marL="2514600">
              <a:spcBef>
                <a:spcPct val="0"/>
              </a:spcBef>
              <a:spcAft>
                <a:spcPct val="0"/>
              </a:spcAft>
              <a:defRPr sz="2400">
                <a:solidFill>
                  <a:srgbClr val="CCFFFF"/>
                </a:solidFill>
                <a:uFillTx/>
                <a:latin charset="0" pitchFamily="2" typeface="VNI-Swiss-Condense"/>
              </a:defRPr>
            </a:lvl6pPr>
            <a:lvl7pPr eaLnBrk="0" fontAlgn="base" hangingPunct="0" indent="-228600" marL="2971800">
              <a:spcBef>
                <a:spcPct val="0"/>
              </a:spcBef>
              <a:spcAft>
                <a:spcPct val="0"/>
              </a:spcAft>
              <a:defRPr sz="2400">
                <a:solidFill>
                  <a:srgbClr val="CCFFFF"/>
                </a:solidFill>
                <a:uFillTx/>
                <a:latin charset="0" pitchFamily="2" typeface="VNI-Swiss-Condense"/>
              </a:defRPr>
            </a:lvl7pPr>
            <a:lvl8pPr eaLnBrk="0" fontAlgn="base" hangingPunct="0" indent="-228600" marL="3429000">
              <a:spcBef>
                <a:spcPct val="0"/>
              </a:spcBef>
              <a:spcAft>
                <a:spcPct val="0"/>
              </a:spcAft>
              <a:defRPr sz="2400">
                <a:solidFill>
                  <a:srgbClr val="CCFFFF"/>
                </a:solidFill>
                <a:uFillTx/>
                <a:latin charset="0" pitchFamily="2" typeface="VNI-Swiss-Condense"/>
              </a:defRPr>
            </a:lvl8pPr>
            <a:lvl9pPr eaLnBrk="0" fontAlgn="base" hangingPunct="0" indent="-228600" marL="3886200">
              <a:spcBef>
                <a:spcPct val="0"/>
              </a:spcBef>
              <a:spcAft>
                <a:spcPct val="0"/>
              </a:spcAft>
              <a:defRPr sz="2400">
                <a:solidFill>
                  <a:srgbClr val="CCFFFF"/>
                </a:solidFill>
                <a:uFillTx/>
                <a:latin charset="0" pitchFamily="2" typeface="VNI-Swiss-Condense"/>
              </a:defRPr>
            </a:lvl9pPr>
          </a:lstStyle>
          <a:p>
            <a:pPr algn="just" eaLnBrk="1" hangingPunct="1">
              <a:spcBef>
                <a:spcPct val="50000"/>
              </a:spcBef>
              <a:defRPr>
                <a:uFillTx/>
              </a:defRPr>
            </a:pPr>
            <a:r>
              <a:rPr dirty="0" lang="en-US" smtClean="0" sz="2000">
                <a:solidFill>
                  <a:srgbClr val="FFFF00"/>
                </a:solidFill>
                <a:uFillTx/>
                <a:latin charset="0" pitchFamily="18" typeface="Times New Roman"/>
                <a:cs charset="0" pitchFamily="18" typeface="Times New Roman"/>
              </a:rPr>
              <a:t>“Echo </a:t>
            </a:r>
            <a:r>
              <a:rPr dirty="0" err="1" lang="en-US" smtClean="0" sz="2000">
                <a:solidFill>
                  <a:srgbClr val="FFFF00"/>
                </a:solidFill>
                <a:uFillTx/>
                <a:latin charset="0" pitchFamily="18" typeface="Times New Roman"/>
                <a:cs charset="0" pitchFamily="18" typeface="Times New Roman"/>
              </a:rPr>
              <a:t>dày</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không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bóng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lưng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vì</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sỏi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lấp</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đầy</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đường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mật</a:t>
            </a:r>
            <a:r>
              <a:rPr dirty="0" lang="en-US" smtClean="0" sz="2000">
                <a:solidFill>
                  <a:srgbClr val="FFFF00"/>
                </a:solidFill>
                <a:uFillTx/>
                <a:latin charset="0" pitchFamily="18" typeface="Times New Roman"/>
                <a:cs charset="0" pitchFamily="18" typeface="Times New Roman"/>
              </a:rPr>
              <a:t>)”</a:t>
            </a:r>
            <a:endParaRPr dirty="0" lang="en-US" sz="2000">
              <a:solidFill>
                <a:srgbClr val="FFFF00"/>
              </a:solidFill>
              <a:uFillTx/>
              <a:latin charset="0" pitchFamily="18" typeface="Times New Roman"/>
              <a:cs charset="0" pitchFamily="18" typeface="Times New Roman"/>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8" name="Text Box 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5105400" y="4857690"/>
            <a:ext cx="4191000" cy="400110"/>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lvl1pPr>
              <a:defRPr sz="2400">
                <a:solidFill>
                  <a:srgbClr val="CCFFFF"/>
                </a:solidFill>
                <a:uFillTx/>
                <a:latin charset="0" pitchFamily="2" typeface="VNI-Swiss-Condense"/>
              </a:defRPr>
            </a:lvl1pPr>
            <a:lvl2pPr indent="-285750" marL="742950">
              <a:defRPr sz="2400">
                <a:solidFill>
                  <a:srgbClr val="CCFFFF"/>
                </a:solidFill>
                <a:uFillTx/>
                <a:latin charset="0" pitchFamily="2" typeface="VNI-Swiss-Condense"/>
              </a:defRPr>
            </a:lvl2pPr>
            <a:lvl3pPr indent="-228600" marL="1143000">
              <a:defRPr sz="2400">
                <a:solidFill>
                  <a:srgbClr val="CCFFFF"/>
                </a:solidFill>
                <a:uFillTx/>
                <a:latin charset="0" pitchFamily="2" typeface="VNI-Swiss-Condense"/>
              </a:defRPr>
            </a:lvl3pPr>
            <a:lvl4pPr indent="-228600" marL="1600200">
              <a:defRPr sz="2400">
                <a:solidFill>
                  <a:srgbClr val="CCFFFF"/>
                </a:solidFill>
                <a:uFillTx/>
                <a:latin charset="0" pitchFamily="2" typeface="VNI-Swiss-Condense"/>
              </a:defRPr>
            </a:lvl4pPr>
            <a:lvl5pPr indent="-228600" marL="2057400">
              <a:defRPr sz="2400">
                <a:solidFill>
                  <a:srgbClr val="CCFFFF"/>
                </a:solidFill>
                <a:uFillTx/>
                <a:latin charset="0" pitchFamily="2" typeface="VNI-Swiss-Condense"/>
              </a:defRPr>
            </a:lvl5pPr>
            <a:lvl6pPr eaLnBrk="0" fontAlgn="base" hangingPunct="0" indent="-228600" marL="2514600">
              <a:spcBef>
                <a:spcPct val="0"/>
              </a:spcBef>
              <a:spcAft>
                <a:spcPct val="0"/>
              </a:spcAft>
              <a:defRPr sz="2400">
                <a:solidFill>
                  <a:srgbClr val="CCFFFF"/>
                </a:solidFill>
                <a:uFillTx/>
                <a:latin charset="0" pitchFamily="2" typeface="VNI-Swiss-Condense"/>
              </a:defRPr>
            </a:lvl6pPr>
            <a:lvl7pPr eaLnBrk="0" fontAlgn="base" hangingPunct="0" indent="-228600" marL="2971800">
              <a:spcBef>
                <a:spcPct val="0"/>
              </a:spcBef>
              <a:spcAft>
                <a:spcPct val="0"/>
              </a:spcAft>
              <a:defRPr sz="2400">
                <a:solidFill>
                  <a:srgbClr val="CCFFFF"/>
                </a:solidFill>
                <a:uFillTx/>
                <a:latin charset="0" pitchFamily="2" typeface="VNI-Swiss-Condense"/>
              </a:defRPr>
            </a:lvl7pPr>
            <a:lvl8pPr eaLnBrk="0" fontAlgn="base" hangingPunct="0" indent="-228600" marL="3429000">
              <a:spcBef>
                <a:spcPct val="0"/>
              </a:spcBef>
              <a:spcAft>
                <a:spcPct val="0"/>
              </a:spcAft>
              <a:defRPr sz="2400">
                <a:solidFill>
                  <a:srgbClr val="CCFFFF"/>
                </a:solidFill>
                <a:uFillTx/>
                <a:latin charset="0" pitchFamily="2" typeface="VNI-Swiss-Condense"/>
              </a:defRPr>
            </a:lvl8pPr>
            <a:lvl9pPr eaLnBrk="0" fontAlgn="base" hangingPunct="0" indent="-228600" marL="3886200">
              <a:spcBef>
                <a:spcPct val="0"/>
              </a:spcBef>
              <a:spcAft>
                <a:spcPct val="0"/>
              </a:spcAft>
              <a:defRPr sz="2400">
                <a:solidFill>
                  <a:srgbClr val="CCFFFF"/>
                </a:solidFill>
                <a:uFillTx/>
                <a:latin charset="0" pitchFamily="2" typeface="VNI-Swiss-Condense"/>
              </a:defRPr>
            </a:lvl9pPr>
          </a:lstStyle>
          <a:p>
            <a:pPr algn="just" eaLnBrk="1" hangingPunct="1">
              <a:spcBef>
                <a:spcPct val="50000"/>
              </a:spcBef>
              <a:defRPr>
                <a:uFillTx/>
              </a:defRPr>
            </a:pPr>
            <a:r>
              <a:rPr dirty="0" lang="en-US" smtClean="0" sz="2000">
                <a:solidFill>
                  <a:srgbClr val="FFFF00"/>
                </a:solidFill>
                <a:uFillTx/>
                <a:latin charset="0" pitchFamily="18" typeface="Times New Roman"/>
                <a:cs charset="0" pitchFamily="18" typeface="Times New Roman"/>
              </a:rPr>
              <a:t>“</a:t>
            </a:r>
            <a:r>
              <a:rPr dirty="0" err="1" lang="en-US" smtClean="0" sz="2000">
                <a:solidFill>
                  <a:srgbClr val="FFFF00"/>
                </a:solidFill>
                <a:uFillTx/>
                <a:latin charset="0" pitchFamily="18" typeface="Times New Roman"/>
                <a:cs charset="0" pitchFamily="18" typeface="Times New Roman"/>
              </a:rPr>
              <a:t>Đường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mật</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giãn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có</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viên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sỏi</a:t>
            </a:r>
            <a:r>
              <a:rPr dirty="0" lang="en-US" smtClean="0" sz="2000">
                <a:solidFill>
                  <a:srgbClr val="FFFF00"/>
                </a:solidFill>
                <a:uFillTx/>
                <a:latin charset="0" pitchFamily="18" typeface="Times New Roman"/>
                <a:cs charset="0" pitchFamily="18" typeface="Times New Roman"/>
              </a:rPr>
              <a:t> ở </a:t>
            </a:r>
            <a:r>
              <a:rPr dirty="0" err="1" lang="en-US" smtClean="0" sz="2000">
                <a:solidFill>
                  <a:srgbClr val="FFFF00"/>
                </a:solidFill>
                <a:uFillTx/>
                <a:latin charset="0" pitchFamily="18" typeface="Times New Roman"/>
                <a:cs charset="0" pitchFamily="18" typeface="Times New Roman"/>
              </a:rPr>
              <a:t>đây</a:t>
            </a:r>
            <a:r>
              <a:rPr dirty="0" lang="en-US" smtClean="0" sz="2000">
                <a:solidFill>
                  <a:srgbClr val="FFFF00"/>
                </a:solidFill>
                <a:uFillTx/>
                <a:latin charset="0" pitchFamily="18" typeface="Times New Roman"/>
                <a:cs charset="0" pitchFamily="18" typeface="Times New Roman"/>
              </a:rPr>
              <a:t>”</a:t>
            </a:r>
            <a:endParaRPr dirty="0" lang="en-US" sz="2000">
              <a:solidFill>
                <a:srgbClr val="FFFF00"/>
              </a:solidFill>
              <a:uFillTx/>
              <a:latin charset="0" pitchFamily="18" typeface="Times New Roman"/>
              <a:cs charset="0" pitchFamily="18" typeface="Times New Roman"/>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25.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pic>
        <p:nvPic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Picture 1"/>
          <p:cNvPic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PicPr>
        <p:blipFill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lip r:embed="rId2"/>
          <a:stretch>
            <a:fillRect/>
          </a:stretch>
        </p:blipFill>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533400" y="1752600"/>
            <a:ext cx="4114800" cy="2971800"/>
          </a:xfrm>
          <a:prstGeom prst="rect">
            <a:avLst/>
          </a:prstGeom>
        </p:spPr>
      </p:pic>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 name="Rectangle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304800" y="4724400"/>
            <a:ext cx="4572000" cy="707886"/>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p>
            <a:pPr algn="ctr">
              <a:spcAft>
                <a:spcPts val="0"/>
              </a:spcAft>
            </a:pPr>
            <a:r>
              <a:rPr dirty="0" err="1" i="1" lang="en-US" sz="2000">
                <a:uFillTx/>
                <a:latin charset="0" panose="02020603050405020304" pitchFamily="18" typeface="Times New Roman"/>
                <a:ea charset="0" panose="020F0502020204030204" pitchFamily="34" typeface="Calibri"/>
              </a:rPr>
              <a:t>Sỏi</a:t>
            </a:r>
            <a:r>
              <a:rPr dirty="0" i="1" lang="vi-VN" sz="2000">
                <a:uFillTx/>
                <a:latin charset="0" panose="02020603050405020304" pitchFamily="18" typeface="Times New Roman"/>
                <a:ea charset="0" panose="020F0502020204030204" pitchFamily="34" typeface="Calibri"/>
              </a:rPr>
              <a:t> đường mật trong gan</a:t>
            </a:r>
            <a:r>
              <a:rPr dirty="0" i="1" lang="en-US" sz="2000">
                <a:uFillTx/>
                <a:latin charset="0" panose="02020603050405020304" pitchFamily="18" typeface="Times New Roman"/>
                <a:ea charset="0" panose="020F0502020204030204" pitchFamily="34" typeface="Calibri"/>
              </a:rPr>
              <a:t> (</a:t>
            </a:r>
            <a:r>
              <a:rPr dirty="0" err="1" i="1" lang="en-US" sz="2000">
                <a:uFillTx/>
                <a:latin charset="0" panose="02020603050405020304" pitchFamily="18" typeface="Times New Roman"/>
                <a:ea charset="0" panose="020F0502020204030204" pitchFamily="34" typeface="Calibri"/>
              </a:rPr>
              <a:t>mũi</a:t>
            </a:r>
            <a:r>
              <a:rPr dirty="0" i="1" lang="en-US" sz="2000">
                <a:uFillTx/>
                <a:latin charset="0" panose="02020603050405020304" pitchFamily="18" typeface="Times New Roman"/>
                <a:ea charset="0" panose="020F0502020204030204" pitchFamily="34" typeface="Calibri"/>
              </a:rPr>
              <a:t> </a:t>
            </a:r>
            <a:r>
              <a:rPr dirty="0" err="1" i="1" lang="en-US" sz="2000">
                <a:uFillTx/>
                <a:latin charset="0" panose="02020603050405020304" pitchFamily="18" typeface="Times New Roman"/>
                <a:ea charset="0" panose="020F0502020204030204" pitchFamily="34" typeface="Calibri"/>
              </a:rPr>
              <a:t>tên</a:t>
            </a:r>
            <a:r>
              <a:rPr dirty="0" i="1" lang="en-US" sz="2000">
                <a:uFillTx/>
                <a:latin charset="0" panose="02020603050405020304" pitchFamily="18" typeface="Times New Roman"/>
                <a:ea charset="0" panose="020F0502020204030204" pitchFamily="34" typeface="Calibri"/>
              </a:rPr>
              <a:t>) </a:t>
            </a:r>
            <a:endParaRPr dirty="0" lang="en-US" sz="2000">
              <a:uFillTx/>
              <a:latin charset="0" panose="02020603050405020304" pitchFamily="18" typeface="Times New Roman"/>
              <a:ea charset="0" panose="020F0502020204030204" pitchFamily="34" typeface="Calibri"/>
            </a:endParaRPr>
          </a:p>
          <a:p>
            <a:pPr algn="ctr">
              <a:spcAft>
                <a:spcPts val="0"/>
              </a:spcAft>
            </a:pPr>
            <a:r>
              <a:rPr dirty="0" err="1" i="1" lang="en-US" sz="2000">
                <a:uFillTx/>
                <a:latin charset="0" panose="02020603050405020304" pitchFamily="18" typeface="Times New Roman"/>
                <a:ea charset="0" panose="020F0502020204030204" pitchFamily="34" typeface="Calibri"/>
              </a:rPr>
              <a:t>trên</a:t>
            </a:r>
            <a:r>
              <a:rPr dirty="0" i="1" lang="en-US" sz="2000">
                <a:uFillTx/>
                <a:latin charset="0" panose="02020603050405020304" pitchFamily="18" typeface="Times New Roman"/>
                <a:ea charset="0" panose="020F0502020204030204" pitchFamily="34" typeface="Calibri"/>
              </a:rPr>
              <a:t> </a:t>
            </a:r>
            <a:r>
              <a:rPr dirty="0" err="1" i="1" lang="en-US" sz="2000">
                <a:uFillTx/>
                <a:latin charset="0" panose="02020603050405020304" pitchFamily="18" typeface="Times New Roman"/>
                <a:ea charset="0" panose="020F0502020204030204" pitchFamily="34" typeface="Calibri"/>
              </a:rPr>
              <a:t>phim</a:t>
            </a:r>
            <a:r>
              <a:rPr dirty="0" i="1" lang="en-US" sz="2000">
                <a:uFillTx/>
                <a:latin charset="0" panose="02020603050405020304" pitchFamily="18" typeface="Times New Roman"/>
                <a:ea charset="0" panose="020F0502020204030204" pitchFamily="34" typeface="Calibri"/>
              </a:rPr>
              <a:t> MRCP T1</a:t>
            </a:r>
            <a:endParaRPr dirty="0" lang="en-US" sz="2000">
              <a:effectLst/>
              <a:uFillTx/>
              <a:latin charset="0" panose="02020603050405020304" pitchFamily="18" typeface="Times New Roman"/>
              <a:ea charset="0" panose="020F0502020204030204" pitchFamily="34" typeface="Calibri"/>
            </a:endParaRPr>
          </a:p>
        </p:txBody>
      </p:sp>
      <p:pic>
        <p:nvPic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Picture 3"/>
          <p:cNvPic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PicPr>
        <p:blipFill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lip r:embed="rId3"/>
          <a:stretch>
            <a:fillRect/>
          </a:stretch>
        </p:blipFill>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4876800" y="2057400"/>
            <a:ext cx="3886200" cy="2667000"/>
          </a:xfrm>
          <a:prstGeom prst="rect">
            <a:avLst/>
          </a:prstGeom>
        </p:spPr>
      </p:pic>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5" name="Rectangle 4"/>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4648200" y="4724399"/>
            <a:ext cx="4572000" cy="707886"/>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p>
            <a:pPr algn="ctr">
              <a:spcAft>
                <a:spcPts val="0"/>
              </a:spcAft>
            </a:pPr>
            <a:r>
              <a:rPr dirty="0" err="1" i="1" lang="en-US" sz="2000">
                <a:uFillTx/>
                <a:latin charset="0" panose="02020603050405020304" pitchFamily="18" typeface="Times New Roman"/>
                <a:ea charset="0" panose="020F0502020204030204" pitchFamily="34" typeface="Calibri"/>
              </a:rPr>
              <a:t>Sỏi</a:t>
            </a:r>
            <a:r>
              <a:rPr dirty="0" i="1" lang="vi-VN" sz="2000">
                <a:uFillTx/>
                <a:latin charset="0" panose="02020603050405020304" pitchFamily="18" typeface="Times New Roman"/>
                <a:ea charset="0" panose="020F0502020204030204" pitchFamily="34" typeface="Calibri"/>
              </a:rPr>
              <a:t> đường mật trong gan</a:t>
            </a:r>
            <a:r>
              <a:rPr dirty="0" i="1" lang="en-US" sz="2000">
                <a:uFillTx/>
                <a:latin charset="0" panose="02020603050405020304" pitchFamily="18" typeface="Times New Roman"/>
                <a:ea charset="0" panose="020F0502020204030204" pitchFamily="34" typeface="Calibri"/>
              </a:rPr>
              <a:t> (</a:t>
            </a:r>
            <a:r>
              <a:rPr dirty="0" err="1" i="1" lang="en-US" sz="2000">
                <a:uFillTx/>
                <a:latin charset="0" panose="02020603050405020304" pitchFamily="18" typeface="Times New Roman"/>
                <a:ea charset="0" panose="020F0502020204030204" pitchFamily="34" typeface="Calibri"/>
              </a:rPr>
              <a:t>mũi</a:t>
            </a:r>
            <a:r>
              <a:rPr dirty="0" i="1" lang="en-US" sz="2000">
                <a:uFillTx/>
                <a:latin charset="0" panose="02020603050405020304" pitchFamily="18" typeface="Times New Roman"/>
                <a:ea charset="0" panose="020F0502020204030204" pitchFamily="34" typeface="Calibri"/>
              </a:rPr>
              <a:t> </a:t>
            </a:r>
            <a:r>
              <a:rPr dirty="0" err="1" i="1" lang="en-US" sz="2000">
                <a:uFillTx/>
                <a:latin charset="0" panose="02020603050405020304" pitchFamily="18" typeface="Times New Roman"/>
                <a:ea charset="0" panose="020F0502020204030204" pitchFamily="34" typeface="Calibri"/>
              </a:rPr>
              <a:t>tên</a:t>
            </a:r>
            <a:r>
              <a:rPr dirty="0" i="1" lang="en-US" sz="2000">
                <a:uFillTx/>
                <a:latin charset="0" panose="02020603050405020304" pitchFamily="18" typeface="Times New Roman"/>
                <a:ea charset="0" panose="020F0502020204030204" pitchFamily="34" typeface="Calibri"/>
              </a:rPr>
              <a:t>) </a:t>
            </a:r>
            <a:endParaRPr dirty="0" lang="en-US" sz="2000">
              <a:uFillTx/>
              <a:latin charset="0" panose="02020603050405020304" pitchFamily="18" typeface="Times New Roman"/>
              <a:ea charset="0" panose="020F0502020204030204" pitchFamily="34" typeface="Calibri"/>
            </a:endParaRPr>
          </a:p>
          <a:p>
            <a:pPr algn="ctr"/>
            <a:r>
              <a:rPr dirty="0" err="1" i="1" lang="en-US" sz="2000">
                <a:uFillTx/>
                <a:latin charset="0" panose="02020603050405020304" pitchFamily="18" typeface="Times New Roman"/>
                <a:ea charset="0" panose="020F0502020204030204" pitchFamily="34" typeface="Calibri"/>
              </a:rPr>
              <a:t>trên</a:t>
            </a:r>
            <a:r>
              <a:rPr dirty="0" i="1" lang="en-US" sz="2000">
                <a:uFillTx/>
                <a:latin charset="0" panose="02020603050405020304" pitchFamily="18" typeface="Times New Roman"/>
                <a:ea charset="0" panose="020F0502020204030204" pitchFamily="34" typeface="Calibri"/>
              </a:rPr>
              <a:t> </a:t>
            </a:r>
            <a:r>
              <a:rPr dirty="0" err="1" i="1" lang="en-US" sz="2000">
                <a:uFillTx/>
                <a:latin charset="0" panose="02020603050405020304" pitchFamily="18" typeface="Times New Roman"/>
                <a:ea charset="0" panose="020F0502020204030204" pitchFamily="34" typeface="Calibri"/>
              </a:rPr>
              <a:t>phim</a:t>
            </a:r>
            <a:r>
              <a:rPr dirty="0" i="1" lang="en-US" sz="2000">
                <a:uFillTx/>
                <a:latin charset="0" panose="02020603050405020304" pitchFamily="18" typeface="Times New Roman"/>
                <a:ea charset="0" panose="020F0502020204030204" pitchFamily="34" typeface="Calibri"/>
              </a:rPr>
              <a:t> MRCP T</a:t>
            </a:r>
            <a:r>
              <a:rPr dirty="0" i="1" lang="vi-VN" sz="2000">
                <a:uFillTx/>
                <a:latin charset="0" panose="02020603050405020304" pitchFamily="18" typeface="Times New Roman"/>
                <a:ea charset="0" panose="020F0502020204030204" pitchFamily="34" typeface="Calibri"/>
              </a:rPr>
              <a:t>2</a:t>
            </a:r>
            <a:r>
              <a:rPr dirty="0" lang="en-US" sz="2000">
                <a:uFillTx/>
              </a:rPr>
              <a:t> </a:t>
            </a:r>
            <a:endParaRPr dirty="0" sz="2000">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6" name="Text Box 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228600" y="762000"/>
            <a:ext cx="8658225" cy="861774"/>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a:defRPr sz="2400">
                <a:solidFill>
                  <a:srgbClr val="CCFFFF"/>
                </a:solidFill>
                <a:uFillTx/>
                <a:latin charset="0" pitchFamily="2" typeface="VNI-Swiss-Condense"/>
              </a:defRPr>
            </a:lvl1pPr>
            <a:lvl2pPr indent="-285750" marL="742950">
              <a:defRPr sz="2400">
                <a:solidFill>
                  <a:srgbClr val="CCFFFF"/>
                </a:solidFill>
                <a:uFillTx/>
                <a:latin charset="0" pitchFamily="2" typeface="VNI-Swiss-Condense"/>
              </a:defRPr>
            </a:lvl2pPr>
            <a:lvl3pPr indent="-228600" marL="1143000">
              <a:defRPr sz="2400">
                <a:solidFill>
                  <a:srgbClr val="CCFFFF"/>
                </a:solidFill>
                <a:uFillTx/>
                <a:latin charset="0" pitchFamily="2" typeface="VNI-Swiss-Condense"/>
              </a:defRPr>
            </a:lvl3pPr>
            <a:lvl4pPr indent="-228600" marL="1600200">
              <a:defRPr sz="2400">
                <a:solidFill>
                  <a:srgbClr val="CCFFFF"/>
                </a:solidFill>
                <a:uFillTx/>
                <a:latin charset="0" pitchFamily="2" typeface="VNI-Swiss-Condense"/>
              </a:defRPr>
            </a:lvl4pPr>
            <a:lvl5pPr indent="-228600" marL="2057400">
              <a:defRPr sz="2400">
                <a:solidFill>
                  <a:srgbClr val="CCFFFF"/>
                </a:solidFill>
                <a:uFillTx/>
                <a:latin charset="0" pitchFamily="2" typeface="VNI-Swiss-Condense"/>
              </a:defRPr>
            </a:lvl5pPr>
            <a:lvl6pPr eaLnBrk="0" fontAlgn="base" hangingPunct="0" indent="-228600" marL="2514600">
              <a:spcBef>
                <a:spcPct val="0"/>
              </a:spcBef>
              <a:spcAft>
                <a:spcPct val="0"/>
              </a:spcAft>
              <a:defRPr sz="2400">
                <a:solidFill>
                  <a:srgbClr val="CCFFFF"/>
                </a:solidFill>
                <a:uFillTx/>
                <a:latin charset="0" pitchFamily="2" typeface="VNI-Swiss-Condense"/>
              </a:defRPr>
            </a:lvl6pPr>
            <a:lvl7pPr eaLnBrk="0" fontAlgn="base" hangingPunct="0" indent="-228600" marL="2971800">
              <a:spcBef>
                <a:spcPct val="0"/>
              </a:spcBef>
              <a:spcAft>
                <a:spcPct val="0"/>
              </a:spcAft>
              <a:defRPr sz="2400">
                <a:solidFill>
                  <a:srgbClr val="CCFFFF"/>
                </a:solidFill>
                <a:uFillTx/>
                <a:latin charset="0" pitchFamily="2" typeface="VNI-Swiss-Condense"/>
              </a:defRPr>
            </a:lvl7pPr>
            <a:lvl8pPr eaLnBrk="0" fontAlgn="base" hangingPunct="0" indent="-228600" marL="3429000">
              <a:spcBef>
                <a:spcPct val="0"/>
              </a:spcBef>
              <a:spcAft>
                <a:spcPct val="0"/>
              </a:spcAft>
              <a:defRPr sz="2400">
                <a:solidFill>
                  <a:srgbClr val="CCFFFF"/>
                </a:solidFill>
                <a:uFillTx/>
                <a:latin charset="0" pitchFamily="2" typeface="VNI-Swiss-Condense"/>
              </a:defRPr>
            </a:lvl8pPr>
            <a:lvl9pPr eaLnBrk="0" fontAlgn="base" hangingPunct="0" indent="-228600" marL="3886200">
              <a:spcBef>
                <a:spcPct val="0"/>
              </a:spcBef>
              <a:spcAft>
                <a:spcPct val="0"/>
              </a:spcAft>
              <a:defRPr sz="2400">
                <a:solidFill>
                  <a:srgbClr val="CCFFFF"/>
                </a:solidFill>
                <a:uFillTx/>
                <a:latin charset="0" pitchFamily="2" typeface="VNI-Swiss-Condense"/>
              </a:defRPr>
            </a:lvl9pPr>
          </a:lstStyle>
          <a:p>
            <a:pPr algn="just" eaLnBrk="1" hangingPunct="1">
              <a:spcBef>
                <a:spcPct val="50000"/>
              </a:spcBef>
              <a:defRPr>
                <a:uFillTx/>
              </a:defRPr>
            </a:pPr>
            <a:r>
              <a:rPr dirty="0" lang="en-US" smtClean="0" sz="2000">
                <a:solidFill>
                  <a:srgbClr val="FFFF00"/>
                </a:solidFill>
                <a:uFillTx/>
                <a:latin charset="0" pitchFamily="18" typeface="Times New Roman"/>
                <a:cs charset="0" pitchFamily="18" typeface="Times New Roman"/>
              </a:rPr>
              <a:t>“T1: </a:t>
            </a:r>
            <a:r>
              <a:rPr dirty="0" err="1" lang="en-US" smtClean="0" sz="2000">
                <a:solidFill>
                  <a:srgbClr val="FFFF00"/>
                </a:solidFill>
                <a:uFillTx/>
                <a:latin charset="0" pitchFamily="18" typeface="Times New Roman"/>
                <a:cs charset="0" pitchFamily="18" typeface="Times New Roman"/>
              </a:rPr>
              <a:t>dịch</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não</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tủy</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dịch</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mật</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màu</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đen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viên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sỏi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màu</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trắng</a:t>
            </a:r>
            <a:endParaRPr dirty="0" lang="en-US" smtClean="0" sz="2000">
              <a:solidFill>
                <a:srgbClr val="FFFF00"/>
              </a:solidFill>
              <a:uFillTx/>
              <a:latin charset="0" pitchFamily="18" typeface="Times New Roman"/>
              <a:cs charset="0" pitchFamily="18" typeface="Times New Roman"/>
            </a:endParaRPr>
          </a:p>
          <a:p>
            <a:pPr algn="just" eaLnBrk="1" hangingPunct="1">
              <a:spcBef>
                <a:spcPct val="50000"/>
              </a:spcBef>
              <a:defRPr>
                <a:uFillTx/>
              </a:defRPr>
            </a:pPr>
            <a:r>
              <a:rPr dirty="0" lang="en-US" smtClean="0" sz="2000">
                <a:solidFill>
                  <a:srgbClr val="FFFF00"/>
                </a:solidFill>
                <a:uFillTx/>
                <a:latin charset="0" pitchFamily="18" typeface="Times New Roman"/>
                <a:cs charset="0" pitchFamily="18" typeface="Times New Roman"/>
              </a:rPr>
              <a:t>T2: </a:t>
            </a:r>
            <a:r>
              <a:rPr dirty="0" err="1" lang="en-US" smtClean="0" sz="2000">
                <a:solidFill>
                  <a:srgbClr val="FFFF00"/>
                </a:solidFill>
                <a:uFillTx/>
                <a:latin charset="0" pitchFamily="18" typeface="Times New Roman"/>
                <a:cs charset="0" pitchFamily="18" typeface="Times New Roman"/>
              </a:rPr>
              <a:t>dịch</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màu</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trắng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viên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sỏi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màu</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đen</a:t>
            </a:r>
            <a:r>
              <a:rPr dirty="0" lang="en-US" smtClean="0" sz="2000">
                <a:solidFill>
                  <a:srgbClr val="FFFF00"/>
                </a:solidFill>
                <a:uFillTx/>
                <a:latin charset="0" pitchFamily="18" typeface="Times New Roman"/>
                <a:cs charset="0" pitchFamily="18" typeface="Times New Roman"/>
              </a:rPr>
              <a:t>”</a:t>
            </a: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26.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5" name="Tit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293688" y="381000"/>
            <a:ext cx="8901112" cy="914400"/>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lgn="l" eaLnBrk="0" fontAlgn="base" hangingPunct="0" rtl="0">
              <a:spcBef>
                <a:spcPct val="0"/>
              </a:spcBef>
              <a:spcAft>
                <a:spcPct val="0"/>
              </a:spcAft>
              <a:defRPr kern="1200" spc="-100" sz="4000">
                <a:solidFill>
                  <a:srgbClr val="C1EEFF"/>
                </a:solidFill>
                <a:uFillTx/>
                <a:latin typeface="+mj-lt"/>
                <a:ea typeface="+mj-ea"/>
                <a:cs typeface="+mj-cs"/>
              </a:defRPr>
            </a:lvl1pPr>
            <a:lvl2pPr algn="l" eaLnBrk="0" fontAlgn="base" hangingPunct="0" rtl="0">
              <a:spcBef>
                <a:spcPct val="0"/>
              </a:spcBef>
              <a:spcAft>
                <a:spcPct val="0"/>
              </a:spcAft>
              <a:defRPr sz="4000">
                <a:solidFill>
                  <a:srgbClr val="C1EEFF"/>
                </a:solidFill>
                <a:uFillTx/>
                <a:latin charset="0" pitchFamily="49" typeface="Consolas"/>
              </a:defRPr>
            </a:lvl2pPr>
            <a:lvl3pPr algn="l" eaLnBrk="0" fontAlgn="base" hangingPunct="0" rtl="0">
              <a:spcBef>
                <a:spcPct val="0"/>
              </a:spcBef>
              <a:spcAft>
                <a:spcPct val="0"/>
              </a:spcAft>
              <a:defRPr sz="4000">
                <a:solidFill>
                  <a:srgbClr val="C1EEFF"/>
                </a:solidFill>
                <a:uFillTx/>
                <a:latin charset="0" pitchFamily="49" typeface="Consolas"/>
              </a:defRPr>
            </a:lvl3pPr>
            <a:lvl4pPr algn="l" eaLnBrk="0" fontAlgn="base" hangingPunct="0" rtl="0">
              <a:spcBef>
                <a:spcPct val="0"/>
              </a:spcBef>
              <a:spcAft>
                <a:spcPct val="0"/>
              </a:spcAft>
              <a:defRPr sz="4000">
                <a:solidFill>
                  <a:srgbClr val="C1EEFF"/>
                </a:solidFill>
                <a:uFillTx/>
                <a:latin charset="0" pitchFamily="49" typeface="Consolas"/>
              </a:defRPr>
            </a:lvl4pPr>
            <a:lvl5pPr algn="l" eaLnBrk="0" fontAlgn="base" hangingPunct="0" rtl="0">
              <a:spcBef>
                <a:spcPct val="0"/>
              </a:spcBef>
              <a:spcAft>
                <a:spcPct val="0"/>
              </a:spcAft>
              <a:defRPr sz="4000">
                <a:solidFill>
                  <a:srgbClr val="C1EEFF"/>
                </a:solidFill>
                <a:uFillTx/>
                <a:latin charset="0" pitchFamily="49" typeface="Consolas"/>
              </a:defRPr>
            </a:lvl5pPr>
            <a:lvl6pPr algn="l" fontAlgn="base" marL="457200" rtl="0">
              <a:spcBef>
                <a:spcPct val="0"/>
              </a:spcBef>
              <a:spcAft>
                <a:spcPct val="0"/>
              </a:spcAft>
              <a:defRPr sz="4000">
                <a:solidFill>
                  <a:srgbClr val="C1EEFF"/>
                </a:solidFill>
                <a:uFillTx/>
                <a:latin charset="0" pitchFamily="49" typeface="Consolas"/>
              </a:defRPr>
            </a:lvl6pPr>
            <a:lvl7pPr algn="l" fontAlgn="base" marL="914400" rtl="0">
              <a:spcBef>
                <a:spcPct val="0"/>
              </a:spcBef>
              <a:spcAft>
                <a:spcPct val="0"/>
              </a:spcAft>
              <a:defRPr sz="4000">
                <a:solidFill>
                  <a:srgbClr val="C1EEFF"/>
                </a:solidFill>
                <a:uFillTx/>
                <a:latin charset="0" pitchFamily="49" typeface="Consolas"/>
              </a:defRPr>
            </a:lvl7pPr>
            <a:lvl8pPr algn="l" fontAlgn="base" marL="1371600" rtl="0">
              <a:spcBef>
                <a:spcPct val="0"/>
              </a:spcBef>
              <a:spcAft>
                <a:spcPct val="0"/>
              </a:spcAft>
              <a:defRPr sz="4000">
                <a:solidFill>
                  <a:srgbClr val="C1EEFF"/>
                </a:solidFill>
                <a:uFillTx/>
                <a:latin charset="0" pitchFamily="49" typeface="Consolas"/>
              </a:defRPr>
            </a:lvl8pPr>
            <a:lvl9pPr algn="l" fontAlgn="base" marL="1828800" rtl="0">
              <a:spcBef>
                <a:spcPct val="0"/>
              </a:spcBef>
              <a:spcAft>
                <a:spcPct val="0"/>
              </a:spcAft>
              <a:defRPr sz="4000">
                <a:solidFill>
                  <a:srgbClr val="C1EEFF"/>
                </a:solidFill>
                <a:uFillTx/>
                <a:latin charset="0" pitchFamily="49" typeface="Consolas"/>
              </a:defRPr>
            </a:lvl9pPr>
            <a:extLst/>
          </a:lstStyle>
          <a:p>
            <a:pPr eaLnBrk="1" fontAlgn="auto" hangingPunct="1">
              <a:spcAft>
                <a:spcPts val="0"/>
              </a:spcAft>
              <a:defRPr>
                <a:uFillTx/>
              </a:defRPr>
            </a:pPr>
            <a:r>
              <a:rPr b="1" dirty="0" lang="en-AU" sz="2800">
                <a:solidFill>
                  <a:srgbClr val="FF0000"/>
                </a:solidFill>
                <a:uFillTx/>
                <a:latin charset="0" pitchFamily="18" typeface="Times New Roman"/>
                <a:cs charset="0" pitchFamily="18" typeface="Times New Roman"/>
              </a:rPr>
              <a:t>V. </a:t>
            </a:r>
            <a:r>
              <a:rPr b="1" dirty="0" lang="vi-VN" sz="2800">
                <a:solidFill>
                  <a:srgbClr val="FF0000"/>
                </a:solidFill>
                <a:uFillTx/>
                <a:latin charset="0" pitchFamily="18" typeface="Times New Roman"/>
                <a:cs charset="0" pitchFamily="18" typeface="Times New Roman"/>
              </a:rPr>
              <a:t>CHẨN ĐOÁN XÁC ĐỊNH</a:t>
            </a:r>
          </a:p>
          <a:p>
            <a:pPr eaLnBrk="1" fontAlgn="auto" hangingPunct="1">
              <a:spcAft>
                <a:spcPts val="0"/>
              </a:spcAft>
              <a:defRPr>
                <a:uFillTx/>
              </a:defRPr>
            </a:pPr>
            <a:endParaRPr b="1" dirty="0" lang="en-US" sz="2800">
              <a:solidFill>
                <a:srgbClr val="FF0000"/>
              </a:solidFill>
              <a:uFillTx/>
              <a:latin charset="0" pitchFamily="18" typeface="Times New Roman"/>
              <a:cs charset="0" pitchFamily="18" typeface="Times New Roman"/>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Rectang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914400" y="1295400"/>
            <a:ext cx="7315200" cy="1898212"/>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p>
            <a:pPr algn="just" indent="-342900" lvl="0" marL="342900">
              <a:lnSpc>
                <a:spcPct val="115000"/>
              </a:lnSpc>
              <a:spcAft>
                <a:spcPts val="1440"/>
              </a:spcAft>
              <a:buFont charset="2" pitchFamily="2" typeface="Wingdings"/>
              <a:buChar char=""/>
            </a:pPr>
            <a:r>
              <a:rPr dirty="0" lang="vi-VN" sz="2800">
                <a:uFillTx/>
                <a:latin charset="0" panose="02020603050405020304" pitchFamily="18" typeface="Times New Roman"/>
                <a:ea charset="0" panose="020F0502020204030204" pitchFamily="34" typeface="Calibri"/>
              </a:rPr>
              <a:t>Có sỏi đường mật chính không? Vị trí sỏi?</a:t>
            </a:r>
            <a:endParaRPr dirty="0" lang="en-US" sz="2800">
              <a:uFillTx/>
              <a:latin charset="0" panose="02020603050405020304" pitchFamily="18" typeface="Times New Roman"/>
              <a:ea charset="0" panose="020F0502020204030204" pitchFamily="34" typeface="Calibri"/>
            </a:endParaRPr>
          </a:p>
          <a:p>
            <a:pPr algn="just" indent="-342900" lvl="0" marL="342900">
              <a:lnSpc>
                <a:spcPct val="115000"/>
              </a:lnSpc>
              <a:spcAft>
                <a:spcPts val="1440"/>
              </a:spcAft>
              <a:buFont charset="2" pitchFamily="2" typeface="Wingdings"/>
              <a:buChar char=""/>
            </a:pPr>
            <a:r>
              <a:rPr dirty="0" lang="vi-VN" sz="2800">
                <a:uFillTx/>
                <a:latin charset="0" panose="02020603050405020304" pitchFamily="18" typeface="Times New Roman"/>
                <a:ea charset="0" panose="020F0502020204030204" pitchFamily="34" typeface="Calibri"/>
              </a:rPr>
              <a:t>Sỏi lần đầu, sỏi tái phát hay sỏi sót?</a:t>
            </a:r>
            <a:endParaRPr dirty="0" lang="en-US" sz="2800">
              <a:uFillTx/>
              <a:latin charset="0" panose="02020603050405020304" pitchFamily="18" typeface="Times New Roman"/>
              <a:ea charset="0" panose="020F0502020204030204" pitchFamily="34" typeface="Calibri"/>
            </a:endParaRPr>
          </a:p>
          <a:p>
            <a:pPr algn="just" indent="-342900" lvl="0" marL="342900">
              <a:lnSpc>
                <a:spcPct val="115000"/>
              </a:lnSpc>
              <a:spcAft>
                <a:spcPts val="1440"/>
              </a:spcAft>
              <a:buFont charset="2" pitchFamily="2" typeface="Wingdings"/>
              <a:buChar char=""/>
            </a:pPr>
            <a:r>
              <a:rPr dirty="0" lang="vi-VN" sz="2800">
                <a:uFillTx/>
                <a:latin charset="0" panose="02020603050405020304" pitchFamily="18" typeface="Times New Roman"/>
                <a:ea charset="0" panose="020F0502020204030204" pitchFamily="34" typeface="Calibri"/>
              </a:rPr>
              <a:t>Có biến chứng không?</a:t>
            </a:r>
            <a:endParaRPr dirty="0" lang="en-US" sz="2800">
              <a:effectLst/>
              <a:uFillTx/>
              <a:latin charset="0" panose="02020603050405020304" pitchFamily="18" typeface="Times New Roman"/>
              <a:ea charset="0" panose="020F0502020204030204" pitchFamily="34" typeface="Calibri"/>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27.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5" name="Tit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293688" y="381000"/>
            <a:ext cx="8901112" cy="914400"/>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lgn="l" eaLnBrk="0" fontAlgn="base" hangingPunct="0" rtl="0">
              <a:spcBef>
                <a:spcPct val="0"/>
              </a:spcBef>
              <a:spcAft>
                <a:spcPct val="0"/>
              </a:spcAft>
              <a:defRPr kern="1200" spc="-100" sz="4000">
                <a:solidFill>
                  <a:srgbClr val="C1EEFF"/>
                </a:solidFill>
                <a:uFillTx/>
                <a:latin typeface="+mj-lt"/>
                <a:ea typeface="+mj-ea"/>
                <a:cs typeface="+mj-cs"/>
              </a:defRPr>
            </a:lvl1pPr>
            <a:lvl2pPr algn="l" eaLnBrk="0" fontAlgn="base" hangingPunct="0" rtl="0">
              <a:spcBef>
                <a:spcPct val="0"/>
              </a:spcBef>
              <a:spcAft>
                <a:spcPct val="0"/>
              </a:spcAft>
              <a:defRPr sz="4000">
                <a:solidFill>
                  <a:srgbClr val="C1EEFF"/>
                </a:solidFill>
                <a:uFillTx/>
                <a:latin charset="0" pitchFamily="49" typeface="Consolas"/>
              </a:defRPr>
            </a:lvl2pPr>
            <a:lvl3pPr algn="l" eaLnBrk="0" fontAlgn="base" hangingPunct="0" rtl="0">
              <a:spcBef>
                <a:spcPct val="0"/>
              </a:spcBef>
              <a:spcAft>
                <a:spcPct val="0"/>
              </a:spcAft>
              <a:defRPr sz="4000">
                <a:solidFill>
                  <a:srgbClr val="C1EEFF"/>
                </a:solidFill>
                <a:uFillTx/>
                <a:latin charset="0" pitchFamily="49" typeface="Consolas"/>
              </a:defRPr>
            </a:lvl3pPr>
            <a:lvl4pPr algn="l" eaLnBrk="0" fontAlgn="base" hangingPunct="0" rtl="0">
              <a:spcBef>
                <a:spcPct val="0"/>
              </a:spcBef>
              <a:spcAft>
                <a:spcPct val="0"/>
              </a:spcAft>
              <a:defRPr sz="4000">
                <a:solidFill>
                  <a:srgbClr val="C1EEFF"/>
                </a:solidFill>
                <a:uFillTx/>
                <a:latin charset="0" pitchFamily="49" typeface="Consolas"/>
              </a:defRPr>
            </a:lvl4pPr>
            <a:lvl5pPr algn="l" eaLnBrk="0" fontAlgn="base" hangingPunct="0" rtl="0">
              <a:spcBef>
                <a:spcPct val="0"/>
              </a:spcBef>
              <a:spcAft>
                <a:spcPct val="0"/>
              </a:spcAft>
              <a:defRPr sz="4000">
                <a:solidFill>
                  <a:srgbClr val="C1EEFF"/>
                </a:solidFill>
                <a:uFillTx/>
                <a:latin charset="0" pitchFamily="49" typeface="Consolas"/>
              </a:defRPr>
            </a:lvl5pPr>
            <a:lvl6pPr algn="l" fontAlgn="base" marL="457200" rtl="0">
              <a:spcBef>
                <a:spcPct val="0"/>
              </a:spcBef>
              <a:spcAft>
                <a:spcPct val="0"/>
              </a:spcAft>
              <a:defRPr sz="4000">
                <a:solidFill>
                  <a:srgbClr val="C1EEFF"/>
                </a:solidFill>
                <a:uFillTx/>
                <a:latin charset="0" pitchFamily="49" typeface="Consolas"/>
              </a:defRPr>
            </a:lvl6pPr>
            <a:lvl7pPr algn="l" fontAlgn="base" marL="914400" rtl="0">
              <a:spcBef>
                <a:spcPct val="0"/>
              </a:spcBef>
              <a:spcAft>
                <a:spcPct val="0"/>
              </a:spcAft>
              <a:defRPr sz="4000">
                <a:solidFill>
                  <a:srgbClr val="C1EEFF"/>
                </a:solidFill>
                <a:uFillTx/>
                <a:latin charset="0" pitchFamily="49" typeface="Consolas"/>
              </a:defRPr>
            </a:lvl7pPr>
            <a:lvl8pPr algn="l" fontAlgn="base" marL="1371600" rtl="0">
              <a:spcBef>
                <a:spcPct val="0"/>
              </a:spcBef>
              <a:spcAft>
                <a:spcPct val="0"/>
              </a:spcAft>
              <a:defRPr sz="4000">
                <a:solidFill>
                  <a:srgbClr val="C1EEFF"/>
                </a:solidFill>
                <a:uFillTx/>
                <a:latin charset="0" pitchFamily="49" typeface="Consolas"/>
              </a:defRPr>
            </a:lvl8pPr>
            <a:lvl9pPr algn="l" fontAlgn="base" marL="1828800" rtl="0">
              <a:spcBef>
                <a:spcPct val="0"/>
              </a:spcBef>
              <a:spcAft>
                <a:spcPct val="0"/>
              </a:spcAft>
              <a:defRPr sz="4000">
                <a:solidFill>
                  <a:srgbClr val="C1EEFF"/>
                </a:solidFill>
                <a:uFillTx/>
                <a:latin charset="0" pitchFamily="49" typeface="Consolas"/>
              </a:defRPr>
            </a:lvl9pPr>
            <a:extLst/>
          </a:lstStyle>
          <a:p>
            <a:pPr eaLnBrk="1" fontAlgn="auto" hangingPunct="1">
              <a:spcAft>
                <a:spcPts val="0"/>
              </a:spcAft>
              <a:defRPr>
                <a:uFillTx/>
              </a:defRPr>
            </a:pPr>
            <a:r>
              <a:rPr b="1" dirty="0" lang="en-AU" sz="2800">
                <a:solidFill>
                  <a:srgbClr val="FF0000"/>
                </a:solidFill>
                <a:uFillTx/>
                <a:latin charset="0" pitchFamily="18" typeface="Times New Roman"/>
                <a:cs charset="0" pitchFamily="18" typeface="Times New Roman"/>
              </a:rPr>
              <a:t>V. </a:t>
            </a:r>
            <a:r>
              <a:rPr b="1" dirty="0" lang="vi-VN" sz="2800">
                <a:solidFill>
                  <a:srgbClr val="FF0000"/>
                </a:solidFill>
                <a:uFillTx/>
                <a:latin charset="0" pitchFamily="18" typeface="Times New Roman"/>
                <a:cs charset="0" pitchFamily="18" typeface="Times New Roman"/>
              </a:rPr>
              <a:t>CHẨN ĐOÁN XÁC ĐỊNH</a:t>
            </a:r>
          </a:p>
          <a:p>
            <a:pPr eaLnBrk="1" fontAlgn="auto" hangingPunct="1">
              <a:spcAft>
                <a:spcPts val="0"/>
              </a:spcAft>
              <a:defRPr>
                <a:uFillTx/>
              </a:defRPr>
            </a:pPr>
            <a:endParaRPr b="1" dirty="0" lang="en-US" sz="2800">
              <a:solidFill>
                <a:srgbClr val="FF0000"/>
              </a:solidFill>
              <a:uFillTx/>
              <a:latin charset="0" pitchFamily="18" typeface="Times New Roman"/>
              <a:cs charset="0" pitchFamily="18" typeface="Times New Roman"/>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Rectang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621792" y="2057400"/>
            <a:ext cx="7315200" cy="548099"/>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p>
            <a:pPr algn="just" lvl="0">
              <a:lnSpc>
                <a:spcPct val="115000"/>
              </a:lnSpc>
              <a:spcAft>
                <a:spcPts val="1440"/>
              </a:spcAft>
            </a:pPr>
            <a:r>
              <a:rPr dirty="0" lang="vi-VN" sz="2800">
                <a:uFillTx/>
                <a:latin charset="0" panose="02020603050405020304" pitchFamily="18" typeface="Times New Roman"/>
                <a:ea charset="0" panose="020F0502020204030204" pitchFamily="34" typeface="Calibri"/>
              </a:rPr>
              <a:t>- Dựa vào hình ảnh học</a:t>
            </a:r>
            <a:endParaRPr dirty="0" lang="en-US" sz="2800">
              <a:effectLst/>
              <a:uFillTx/>
              <a:latin charset="0" panose="02020603050405020304" pitchFamily="18" typeface="Times New Roman"/>
              <a:ea charset="0" panose="020F0502020204030204" pitchFamily="34" typeface="Calibri"/>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TextBox 3"/>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533400" y="1283208"/>
            <a:ext cx="7391400" cy="954107"/>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lvl1pPr>
              <a:defRPr>
                <a:solidFill>
                  <a:schemeClr val="tx1"/>
                </a:solidFill>
                <a:uFillTx/>
                <a:latin charset="0" panose="020B0604020202020204" pitchFamily="34" typeface="Arial"/>
                <a:cs charset="0" panose="020B0604020202020204" pitchFamily="34" typeface="Arial"/>
              </a:defRPr>
            </a:lvl1pPr>
            <a:lvl2pPr indent="-285750" marL="742950">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r>
              <a:rPr altLang="en-US" b="1" dirty="0" i="1" lang="vi-VN" sz="2800">
                <a:solidFill>
                  <a:srgbClr val="FFFF00"/>
                </a:solidFill>
                <a:uFillTx/>
                <a:latin charset="0" panose="02020603050405020304" pitchFamily="18" typeface="Times New Roman"/>
                <a:cs charset="0" panose="02020603050405020304" pitchFamily="18" typeface="Times New Roman"/>
              </a:rPr>
              <a:t>1/ Có sỏi đường mật chính không? Vị trí sỏi?</a:t>
            </a:r>
          </a:p>
          <a:p>
            <a:endParaRPr altLang="en-US" b="1" dirty="0" i="1" lang="vi-VN" sz="2800">
              <a:solidFill>
                <a:srgbClr val="FFFF00"/>
              </a:solidFill>
              <a:uFillTx/>
              <a:latin charset="0" panose="02020603050405020304" pitchFamily="18" typeface="Times New Roman"/>
              <a:cs charset="0" panose="02020603050405020304" pitchFamily="18" typeface="Times New Roman"/>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28.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Rectang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563880" y="1447800"/>
            <a:ext cx="7988808" cy="3880293"/>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p>
            <a:pPr algn="just" indent="-457200" marL="457200">
              <a:lnSpc>
                <a:spcPct val="115000"/>
              </a:lnSpc>
              <a:spcAft>
                <a:spcPts val="1440"/>
              </a:spcAft>
              <a:buFontTx/>
              <a:buChar char="-"/>
            </a:pPr>
            <a:r>
              <a:rPr dirty="0" lang="vi-VN" sz="2800">
                <a:uFillTx/>
                <a:latin charset="0" panose="02020603050405020304" pitchFamily="18" typeface="Times New Roman"/>
                <a:ea charset="0" panose="020F0502020204030204" pitchFamily="34" typeface="Calibri"/>
              </a:rPr>
              <a:t>Sỏi lần đầu: mới phát hiện sỏi và trước đó chưa có điều trị sỏi đường mật chính.</a:t>
            </a:r>
          </a:p>
          <a:p>
            <a:pPr algn="just" indent="-457200" marL="457200">
              <a:lnSpc>
                <a:spcPct val="115000"/>
              </a:lnSpc>
              <a:spcAft>
                <a:spcPts val="1440"/>
              </a:spcAft>
              <a:buFontTx/>
              <a:buChar char="-"/>
            </a:pPr>
            <a:r>
              <a:rPr dirty="0" err="1" lang="en-US" sz="2800">
                <a:effectLst/>
                <a:uFillTx/>
                <a:latin charset="0" panose="02020603050405020304" pitchFamily="18" typeface="Times New Roman"/>
                <a:ea charset="0" panose="020F0502020204030204" pitchFamily="34" typeface="Calibri"/>
              </a:rPr>
              <a:t>Sỏi</a:t>
            </a:r>
            <a:r>
              <a:rPr dirty="0" lang="en-US" sz="2800">
                <a:effectLst/>
                <a:uFillTx/>
                <a:latin charset="0" panose="02020603050405020304" pitchFamily="18" typeface="Times New Roman"/>
                <a:ea charset="0" panose="020F0502020204030204" pitchFamily="34" typeface="Calibri"/>
              </a:rPr>
              <a:t> </a:t>
            </a:r>
            <a:r>
              <a:rPr dirty="0" err="1" lang="en-US" sz="2800">
                <a:effectLst/>
                <a:uFillTx/>
                <a:latin charset="0" panose="02020603050405020304" pitchFamily="18" typeface="Times New Roman"/>
                <a:ea charset="0" panose="020F0502020204030204" pitchFamily="34" typeface="Calibri"/>
              </a:rPr>
              <a:t>tái</a:t>
            </a:r>
            <a:r>
              <a:rPr dirty="0" lang="en-US" sz="2800">
                <a:effectLst/>
                <a:uFillTx/>
                <a:latin charset="0" panose="02020603050405020304" pitchFamily="18" typeface="Times New Roman"/>
                <a:ea charset="0" panose="020F0502020204030204" pitchFamily="34" typeface="Calibri"/>
              </a:rPr>
              <a:t> </a:t>
            </a:r>
            <a:r>
              <a:rPr dirty="0" err="1" lang="en-US" sz="2800">
                <a:effectLst/>
                <a:uFillTx/>
                <a:latin charset="0" panose="02020603050405020304" pitchFamily="18" typeface="Times New Roman"/>
                <a:ea charset="0" panose="020F0502020204030204" pitchFamily="34" typeface="Calibri"/>
              </a:rPr>
              <a:t>phát</a:t>
            </a:r>
            <a:r>
              <a:rPr dirty="0" lang="en-US" sz="2800">
                <a:effectLst/>
                <a:uFillTx/>
                <a:latin charset="0" panose="02020603050405020304" pitchFamily="18" typeface="Times New Roman"/>
                <a:ea charset="0" panose="020F0502020204030204" pitchFamily="34" typeface="Calibri"/>
              </a:rPr>
              <a:t>: </a:t>
            </a:r>
            <a:r>
              <a:rPr dirty="0" lang="vi-VN" sz="2800">
                <a:uFillTx/>
                <a:latin charset="0" panose="02020603050405020304" pitchFamily="18" typeface="Times New Roman"/>
                <a:ea charset="0" panose="020F0502020204030204" pitchFamily="34" typeface="Calibri"/>
              </a:rPr>
              <a:t>trước đây đã được chẩn đoán sỏi đường mật chính, được điều trị và kiểm tra đã hết sỏi, lần này phát hiện sỏi mới.</a:t>
            </a:r>
          </a:p>
          <a:p>
            <a:pPr algn="just" indent="-457200" marL="457200">
              <a:lnSpc>
                <a:spcPct val="115000"/>
              </a:lnSpc>
              <a:spcAft>
                <a:spcPts val="1440"/>
              </a:spcAft>
              <a:buFontTx/>
              <a:buChar char="-"/>
            </a:pPr>
            <a:r>
              <a:rPr dirty="0" lang="vi-VN" sz="2800">
                <a:uFillTx/>
                <a:latin charset="0" panose="02020603050405020304" pitchFamily="18" typeface="Times New Roman"/>
                <a:ea charset="0" panose="020F0502020204030204" pitchFamily="34" typeface="Calibri"/>
              </a:rPr>
              <a:t>Sỏi sót: đã được chẩn đoán và điều trị sỏi đường mật chính, nhưng không thể lấy hết sỏi. </a:t>
            </a:r>
            <a:endParaRPr dirty="0" lang="en-US" sz="2800">
              <a:effectLst/>
              <a:uFillTx/>
              <a:latin charset="0" panose="02020603050405020304" pitchFamily="18" typeface="Times New Roman"/>
              <a:ea charset="0" panose="020F0502020204030204" pitchFamily="34" typeface="Calibri"/>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TextBox 3"/>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533400" y="762000"/>
            <a:ext cx="7391400" cy="954107"/>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lvl1pPr>
              <a:defRPr>
                <a:solidFill>
                  <a:schemeClr val="tx1"/>
                </a:solidFill>
                <a:uFillTx/>
                <a:latin charset="0" panose="020B0604020202020204" pitchFamily="34" typeface="Arial"/>
                <a:cs charset="0" panose="020B0604020202020204" pitchFamily="34" typeface="Arial"/>
              </a:defRPr>
            </a:lvl1pPr>
            <a:lvl2pPr indent="-285750" marL="742950">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r>
              <a:rPr altLang="en-US" b="1" dirty="0" i="1" lang="vi-VN" sz="2800">
                <a:solidFill>
                  <a:srgbClr val="FFFF00"/>
                </a:solidFill>
                <a:uFillTx/>
                <a:latin charset="0" panose="02020603050405020304" pitchFamily="18" typeface="Times New Roman"/>
                <a:cs charset="0" panose="02020603050405020304" pitchFamily="18" typeface="Times New Roman"/>
              </a:rPr>
              <a:t>2/ Sỏi lần đầu, sỏi tái phát hay sỏi sót?</a:t>
            </a:r>
          </a:p>
          <a:p>
            <a:endParaRPr altLang="en-US" b="1" dirty="0" i="1" lang="vi-VN" sz="2800">
              <a:solidFill>
                <a:srgbClr val="FFFF00"/>
              </a:solidFill>
              <a:uFillTx/>
              <a:latin charset="0" panose="02020603050405020304" pitchFamily="18" typeface="Times New Roman"/>
              <a:cs charset="0" panose="02020603050405020304" pitchFamily="18" typeface="Times New Roman"/>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5" name="Text Box 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6324600" y="838943"/>
            <a:ext cx="8658225" cy="400110"/>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a:defRPr sz="2400">
                <a:solidFill>
                  <a:srgbClr val="CCFFFF"/>
                </a:solidFill>
                <a:uFillTx/>
                <a:latin charset="0" pitchFamily="2" typeface="VNI-Swiss-Condense"/>
              </a:defRPr>
            </a:lvl1pPr>
            <a:lvl2pPr indent="-285750" marL="742950">
              <a:defRPr sz="2400">
                <a:solidFill>
                  <a:srgbClr val="CCFFFF"/>
                </a:solidFill>
                <a:uFillTx/>
                <a:latin charset="0" pitchFamily="2" typeface="VNI-Swiss-Condense"/>
              </a:defRPr>
            </a:lvl2pPr>
            <a:lvl3pPr indent="-228600" marL="1143000">
              <a:defRPr sz="2400">
                <a:solidFill>
                  <a:srgbClr val="CCFFFF"/>
                </a:solidFill>
                <a:uFillTx/>
                <a:latin charset="0" pitchFamily="2" typeface="VNI-Swiss-Condense"/>
              </a:defRPr>
            </a:lvl3pPr>
            <a:lvl4pPr indent="-228600" marL="1600200">
              <a:defRPr sz="2400">
                <a:solidFill>
                  <a:srgbClr val="CCFFFF"/>
                </a:solidFill>
                <a:uFillTx/>
                <a:latin charset="0" pitchFamily="2" typeface="VNI-Swiss-Condense"/>
              </a:defRPr>
            </a:lvl4pPr>
            <a:lvl5pPr indent="-228600" marL="2057400">
              <a:defRPr sz="2400">
                <a:solidFill>
                  <a:srgbClr val="CCFFFF"/>
                </a:solidFill>
                <a:uFillTx/>
                <a:latin charset="0" pitchFamily="2" typeface="VNI-Swiss-Condense"/>
              </a:defRPr>
            </a:lvl5pPr>
            <a:lvl6pPr eaLnBrk="0" fontAlgn="base" hangingPunct="0" indent="-228600" marL="2514600">
              <a:spcBef>
                <a:spcPct val="0"/>
              </a:spcBef>
              <a:spcAft>
                <a:spcPct val="0"/>
              </a:spcAft>
              <a:defRPr sz="2400">
                <a:solidFill>
                  <a:srgbClr val="CCFFFF"/>
                </a:solidFill>
                <a:uFillTx/>
                <a:latin charset="0" pitchFamily="2" typeface="VNI-Swiss-Condense"/>
              </a:defRPr>
            </a:lvl6pPr>
            <a:lvl7pPr eaLnBrk="0" fontAlgn="base" hangingPunct="0" indent="-228600" marL="2971800">
              <a:spcBef>
                <a:spcPct val="0"/>
              </a:spcBef>
              <a:spcAft>
                <a:spcPct val="0"/>
              </a:spcAft>
              <a:defRPr sz="2400">
                <a:solidFill>
                  <a:srgbClr val="CCFFFF"/>
                </a:solidFill>
                <a:uFillTx/>
                <a:latin charset="0" pitchFamily="2" typeface="VNI-Swiss-Condense"/>
              </a:defRPr>
            </a:lvl7pPr>
            <a:lvl8pPr eaLnBrk="0" fontAlgn="base" hangingPunct="0" indent="-228600" marL="3429000">
              <a:spcBef>
                <a:spcPct val="0"/>
              </a:spcBef>
              <a:spcAft>
                <a:spcPct val="0"/>
              </a:spcAft>
              <a:defRPr sz="2400">
                <a:solidFill>
                  <a:srgbClr val="CCFFFF"/>
                </a:solidFill>
                <a:uFillTx/>
                <a:latin charset="0" pitchFamily="2" typeface="VNI-Swiss-Condense"/>
              </a:defRPr>
            </a:lvl8pPr>
            <a:lvl9pPr eaLnBrk="0" fontAlgn="base" hangingPunct="0" indent="-228600" marL="3886200">
              <a:spcBef>
                <a:spcPct val="0"/>
              </a:spcBef>
              <a:spcAft>
                <a:spcPct val="0"/>
              </a:spcAft>
              <a:defRPr sz="2400">
                <a:solidFill>
                  <a:srgbClr val="CCFFFF"/>
                </a:solidFill>
                <a:uFillTx/>
                <a:latin charset="0" pitchFamily="2" typeface="VNI-Swiss-Condense"/>
              </a:defRPr>
            </a:lvl9pPr>
          </a:lstStyle>
          <a:p>
            <a:pPr algn="just" eaLnBrk="1" hangingPunct="1">
              <a:spcBef>
                <a:spcPct val="50000"/>
              </a:spcBef>
              <a:defRPr>
                <a:uFillTx/>
              </a:defRPr>
            </a:pPr>
            <a:r>
              <a:rPr dirty="0" lang="en-US" smtClean="0" sz="2000">
                <a:solidFill>
                  <a:srgbClr val="FFFF00"/>
                </a:solidFill>
                <a:uFillTx/>
                <a:latin charset="0" pitchFamily="18" typeface="Times New Roman"/>
                <a:cs charset="0" pitchFamily="18" typeface="Times New Roman"/>
              </a:rPr>
              <a:t>“</a:t>
            </a:r>
            <a:r>
              <a:rPr dirty="0" err="1" lang="en-US" smtClean="0" sz="2000">
                <a:solidFill>
                  <a:srgbClr val="FFFF00"/>
                </a:solidFill>
                <a:uFillTx/>
                <a:latin charset="0" pitchFamily="18" typeface="Times New Roman"/>
                <a:cs charset="0" pitchFamily="18" typeface="Times New Roman"/>
              </a:rPr>
              <a:t>Ảnh</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hưởng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tới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điều</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trị</a:t>
            </a:r>
            <a:r>
              <a:rPr dirty="0" lang="en-US" smtClean="0" sz="2000">
                <a:solidFill>
                  <a:srgbClr val="FFFF00"/>
                </a:solidFill>
                <a:uFillTx/>
                <a:latin charset="0" pitchFamily="18" typeface="Times New Roman"/>
                <a:cs charset="0" pitchFamily="18" typeface="Times New Roman"/>
              </a:rPr>
              <a:t>”</a:t>
            </a:r>
            <a:endParaRPr dirty="0" lang="en-US" sz="2000">
              <a:solidFill>
                <a:srgbClr val="FFFF00"/>
              </a:solidFill>
              <a:uFillTx/>
              <a:latin charset="0" pitchFamily="18" typeface="Times New Roman"/>
              <a:cs charset="0" pitchFamily="18" typeface="Times New Roman"/>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29.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Rectang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563880" y="1447800"/>
            <a:ext cx="7988808" cy="3923382"/>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p>
            <a:pPr algn="just" indent="-457200" marL="457200">
              <a:lnSpc>
                <a:spcPct val="115000"/>
              </a:lnSpc>
              <a:spcAft>
                <a:spcPts val="1440"/>
              </a:spcAft>
              <a:buFontTx/>
              <a:buChar char="-"/>
            </a:pPr>
            <a:r>
              <a:rPr dirty="0" lang="vi-VN" sz="2800">
                <a:uFillTx/>
                <a:latin charset="0" panose="02020603050405020304" pitchFamily="18" typeface="Times New Roman"/>
                <a:ea charset="0" panose="020F0502020204030204" pitchFamily="34" typeface="Calibri"/>
              </a:rPr>
              <a:t>Viêm đường mật cấp</a:t>
            </a:r>
          </a:p>
          <a:p>
            <a:pPr algn="just" indent="-457200" marL="457200">
              <a:lnSpc>
                <a:spcPct val="115000"/>
              </a:lnSpc>
              <a:spcAft>
                <a:spcPts val="1440"/>
              </a:spcAft>
              <a:buFontTx/>
              <a:buChar char="-"/>
            </a:pPr>
            <a:r>
              <a:rPr dirty="0" lang="vi-VN" sz="2800">
                <a:uFillTx/>
                <a:latin charset="0" panose="02020603050405020304" pitchFamily="18" typeface="Times New Roman"/>
                <a:ea charset="0" panose="020F0502020204030204" pitchFamily="34" typeface="Calibri"/>
              </a:rPr>
              <a:t>Áp xe gan đường mật</a:t>
            </a:r>
          </a:p>
          <a:p>
            <a:pPr algn="just" indent="-457200" marL="457200">
              <a:lnSpc>
                <a:spcPct val="115000"/>
              </a:lnSpc>
              <a:spcAft>
                <a:spcPts val="1440"/>
              </a:spcAft>
              <a:buFontTx/>
              <a:buChar char="-"/>
            </a:pPr>
            <a:r>
              <a:rPr dirty="0" lang="vi-VN" sz="2800">
                <a:effectLst/>
                <a:uFillTx/>
                <a:latin charset="0" panose="02020603050405020304" pitchFamily="18" typeface="Times New Roman"/>
                <a:ea charset="0" panose="020F0502020204030204" pitchFamily="34" typeface="Calibri"/>
              </a:rPr>
              <a:t>Viêm tuỵ cấp</a:t>
            </a:r>
          </a:p>
          <a:p>
            <a:pPr algn="just" indent="-457200" marL="457200">
              <a:lnSpc>
                <a:spcPct val="115000"/>
              </a:lnSpc>
              <a:spcAft>
                <a:spcPts val="1440"/>
              </a:spcAft>
              <a:buFontTx/>
              <a:buChar char="-"/>
            </a:pPr>
            <a:r>
              <a:rPr dirty="0" lang="vi-VN" sz="2800">
                <a:uFillTx/>
                <a:latin charset="0" panose="02020603050405020304" pitchFamily="18" typeface="Times New Roman"/>
                <a:ea charset="0" panose="020F0502020204030204" pitchFamily="34" typeface="Calibri"/>
              </a:rPr>
              <a:t>Viêm hẹp đường mật</a:t>
            </a:r>
          </a:p>
          <a:p>
            <a:pPr algn="just" indent="-457200" marL="457200">
              <a:lnSpc>
                <a:spcPct val="115000"/>
              </a:lnSpc>
              <a:spcAft>
                <a:spcPts val="1440"/>
              </a:spcAft>
              <a:buFontTx/>
              <a:buChar char="-"/>
            </a:pPr>
            <a:r>
              <a:rPr dirty="0" lang="vi-VN" sz="2800">
                <a:effectLst/>
                <a:uFillTx/>
                <a:latin charset="0" panose="02020603050405020304" pitchFamily="18" typeface="Times New Roman"/>
                <a:ea charset="0" panose="020F0502020204030204" pitchFamily="34" typeface="Calibri"/>
              </a:rPr>
              <a:t>Xơ gan do sỏi mật</a:t>
            </a:r>
          </a:p>
          <a:p>
            <a:pPr algn="just" indent="-457200" marL="457200">
              <a:lnSpc>
                <a:spcPct val="115000"/>
              </a:lnSpc>
              <a:spcAft>
                <a:spcPts val="1440"/>
              </a:spcAft>
              <a:buFontTx/>
              <a:buChar char="-"/>
            </a:pPr>
            <a:r>
              <a:rPr dirty="0" lang="vi-VN" sz="2800">
                <a:uFillTx/>
                <a:latin charset="0" panose="02020603050405020304" pitchFamily="18" typeface="Times New Roman"/>
                <a:ea charset="0" panose="020F0502020204030204" pitchFamily="34" typeface="Calibri"/>
              </a:rPr>
              <a:t>Ung thư đường mật</a:t>
            </a:r>
            <a:endParaRPr dirty="0" lang="en-US" sz="2800">
              <a:effectLst/>
              <a:uFillTx/>
              <a:latin charset="0" panose="02020603050405020304" pitchFamily="18" typeface="Times New Roman"/>
              <a:ea charset="0" panose="020F0502020204030204" pitchFamily="34" typeface="Calibri"/>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TextBox 3"/>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533400" y="762000"/>
            <a:ext cx="7391400" cy="954107"/>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lvl1pPr>
              <a:defRPr>
                <a:solidFill>
                  <a:schemeClr val="tx1"/>
                </a:solidFill>
                <a:uFillTx/>
                <a:latin charset="0" panose="020B0604020202020204" pitchFamily="34" typeface="Arial"/>
                <a:cs charset="0" panose="020B0604020202020204" pitchFamily="34" typeface="Arial"/>
              </a:defRPr>
            </a:lvl1pPr>
            <a:lvl2pPr indent="-285750" marL="742950">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r>
              <a:rPr altLang="en-US" b="1" dirty="0" i="1" lang="vi-VN" sz="2800">
                <a:solidFill>
                  <a:srgbClr val="FFFF00"/>
                </a:solidFill>
                <a:uFillTx/>
                <a:latin charset="0" panose="02020603050405020304" pitchFamily="18" typeface="Times New Roman"/>
                <a:cs charset="0" panose="02020603050405020304" pitchFamily="18" typeface="Times New Roman"/>
              </a:rPr>
              <a:t>3/ Có biến chứng không?</a:t>
            </a:r>
          </a:p>
          <a:p>
            <a:endParaRPr altLang="en-US" b="1" dirty="0" i="1" lang="vi-VN" sz="2800">
              <a:solidFill>
                <a:srgbClr val="FFFF00"/>
              </a:solidFill>
              <a:uFillTx/>
              <a:latin charset="0" panose="02020603050405020304" pitchFamily="18" typeface="Times New Roman"/>
              <a:cs charset="0" panose="02020603050405020304" pitchFamily="18" typeface="Times New Roman"/>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3.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Tit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4294967295" type="title"/>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609600" y="512763"/>
            <a:ext cx="7772400" cy="914400"/>
          </a:xfr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ormAutofit/>
          </a:bodyPr>
          <a:lstStyle/>
          <a:p>
            <a:pPr eaLnBrk="1" fontAlgn="auto" hangingPunct="1">
              <a:spcAft>
                <a:spcPts val="0"/>
              </a:spcAft>
              <a:defRPr>
                <a:uFillTx/>
              </a:defRPr>
            </a:pPr>
            <a:r>
              <a:rPr b="1" lang="en-AU">
                <a:solidFill>
                  <a:srgbClr val="FF0000"/>
                </a:solidFill>
                <a:uFillTx/>
                <a:latin charset="0" pitchFamily="18" typeface="Times New Roman"/>
                <a:cs charset="0" pitchFamily="18" typeface="Times New Roman"/>
              </a:rPr>
              <a:t>MỤC TIÊU</a:t>
            </a:r>
            <a:endParaRPr b="1" lang="en-US">
              <a:solidFill>
                <a:srgbClr val="FF0000"/>
              </a:solidFill>
              <a:uFillTx/>
              <a:latin charset="0" pitchFamily="18" typeface="Times New Roman"/>
              <a:cs charset="0" pitchFamily="18" typeface="Times New Roman"/>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Text Box 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381000" y="1460500"/>
            <a:ext cx="8658225" cy="5262979"/>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a:defRPr sz="2400">
                <a:solidFill>
                  <a:srgbClr val="CCFFFF"/>
                </a:solidFill>
                <a:uFillTx/>
                <a:latin charset="0" pitchFamily="2" typeface="VNI-Swiss-Condense"/>
              </a:defRPr>
            </a:lvl1pPr>
            <a:lvl2pPr indent="-285750" marL="742950">
              <a:defRPr sz="2400">
                <a:solidFill>
                  <a:srgbClr val="CCFFFF"/>
                </a:solidFill>
                <a:uFillTx/>
                <a:latin charset="0" pitchFamily="2" typeface="VNI-Swiss-Condense"/>
              </a:defRPr>
            </a:lvl2pPr>
            <a:lvl3pPr indent="-228600" marL="1143000">
              <a:defRPr sz="2400">
                <a:solidFill>
                  <a:srgbClr val="CCFFFF"/>
                </a:solidFill>
                <a:uFillTx/>
                <a:latin charset="0" pitchFamily="2" typeface="VNI-Swiss-Condense"/>
              </a:defRPr>
            </a:lvl3pPr>
            <a:lvl4pPr indent="-228600" marL="1600200">
              <a:defRPr sz="2400">
                <a:solidFill>
                  <a:srgbClr val="CCFFFF"/>
                </a:solidFill>
                <a:uFillTx/>
                <a:latin charset="0" pitchFamily="2" typeface="VNI-Swiss-Condense"/>
              </a:defRPr>
            </a:lvl4pPr>
            <a:lvl5pPr indent="-228600" marL="2057400">
              <a:defRPr sz="2400">
                <a:solidFill>
                  <a:srgbClr val="CCFFFF"/>
                </a:solidFill>
                <a:uFillTx/>
                <a:latin charset="0" pitchFamily="2" typeface="VNI-Swiss-Condense"/>
              </a:defRPr>
            </a:lvl5pPr>
            <a:lvl6pPr eaLnBrk="0" fontAlgn="base" hangingPunct="0" indent="-228600" marL="2514600">
              <a:spcBef>
                <a:spcPct val="0"/>
              </a:spcBef>
              <a:spcAft>
                <a:spcPct val="0"/>
              </a:spcAft>
              <a:defRPr sz="2400">
                <a:solidFill>
                  <a:srgbClr val="CCFFFF"/>
                </a:solidFill>
                <a:uFillTx/>
                <a:latin charset="0" pitchFamily="2" typeface="VNI-Swiss-Condense"/>
              </a:defRPr>
            </a:lvl6pPr>
            <a:lvl7pPr eaLnBrk="0" fontAlgn="base" hangingPunct="0" indent="-228600" marL="2971800">
              <a:spcBef>
                <a:spcPct val="0"/>
              </a:spcBef>
              <a:spcAft>
                <a:spcPct val="0"/>
              </a:spcAft>
              <a:defRPr sz="2400">
                <a:solidFill>
                  <a:srgbClr val="CCFFFF"/>
                </a:solidFill>
                <a:uFillTx/>
                <a:latin charset="0" pitchFamily="2" typeface="VNI-Swiss-Condense"/>
              </a:defRPr>
            </a:lvl7pPr>
            <a:lvl8pPr eaLnBrk="0" fontAlgn="base" hangingPunct="0" indent="-228600" marL="3429000">
              <a:spcBef>
                <a:spcPct val="0"/>
              </a:spcBef>
              <a:spcAft>
                <a:spcPct val="0"/>
              </a:spcAft>
              <a:defRPr sz="2400">
                <a:solidFill>
                  <a:srgbClr val="CCFFFF"/>
                </a:solidFill>
                <a:uFillTx/>
                <a:latin charset="0" pitchFamily="2" typeface="VNI-Swiss-Condense"/>
              </a:defRPr>
            </a:lvl8pPr>
            <a:lvl9pPr eaLnBrk="0" fontAlgn="base" hangingPunct="0" indent="-228600" marL="3886200">
              <a:spcBef>
                <a:spcPct val="0"/>
              </a:spcBef>
              <a:spcAft>
                <a:spcPct val="0"/>
              </a:spcAft>
              <a:defRPr sz="2400">
                <a:solidFill>
                  <a:srgbClr val="CCFFFF"/>
                </a:solidFill>
                <a:uFillTx/>
                <a:latin charset="0" pitchFamily="2" typeface="VNI-Swiss-Condense"/>
              </a:defRPr>
            </a:lvl9pPr>
          </a:lstStyle>
          <a:p>
            <a:pPr eaLnBrk="1" hangingPunct="1">
              <a:spcBef>
                <a:spcPct val="50000"/>
              </a:spcBef>
              <a:defRPr>
                <a:uFillTx/>
              </a:defRPr>
            </a:pPr>
            <a:r>
              <a:rPr dirty="0" i="1" lang="vi-VN" sz="2800">
                <a:solidFill>
                  <a:schemeClr val="tx1"/>
                </a:solidFill>
                <a:uFillTx/>
                <a:latin charset="0" pitchFamily="18" typeface="Times New Roman"/>
                <a:cs charset="0" pitchFamily="18" typeface="Times New Roman"/>
              </a:rPr>
              <a:t>1. Phân loại được sỏi đường mật chính (của người bệnh) theo sinh bệnh học, sinh hóa, giải phẫu.</a:t>
            </a:r>
          </a:p>
          <a:p>
            <a:pPr eaLnBrk="1" hangingPunct="1">
              <a:spcBef>
                <a:spcPct val="50000"/>
              </a:spcBef>
              <a:defRPr>
                <a:uFillTx/>
              </a:defRPr>
            </a:pPr>
            <a:r>
              <a:rPr dirty="0" i="1" lang="vi-VN" sz="2800">
                <a:solidFill>
                  <a:schemeClr val="tx1"/>
                </a:solidFill>
                <a:uFillTx/>
                <a:latin charset="0" pitchFamily="18" typeface="Times New Roman"/>
                <a:cs charset="0" pitchFamily="18" typeface="Times New Roman"/>
              </a:rPr>
              <a:t>2. Khai thác người bệnh và ghi nhận yếu tố nguy cơ của sỏi ống mật chủ, của sỏi đường mật trong gan.</a:t>
            </a:r>
          </a:p>
          <a:p>
            <a:pPr eaLnBrk="1" hangingPunct="1">
              <a:spcBef>
                <a:spcPct val="50000"/>
              </a:spcBef>
              <a:defRPr>
                <a:uFillTx/>
              </a:defRPr>
            </a:pPr>
            <a:r>
              <a:rPr dirty="0" i="1" lang="vi-VN" sz="2800">
                <a:solidFill>
                  <a:schemeClr val="tx1"/>
                </a:solidFill>
                <a:uFillTx/>
                <a:latin charset="0" pitchFamily="18" typeface="Times New Roman"/>
                <a:cs charset="0" pitchFamily="18" typeface="Times New Roman"/>
              </a:rPr>
              <a:t>3. Tiếp cận qua lâm sàng và cận lâm sàng để chẩn đoán xác định sỏi đường mật chính và sáu biến chứng của bệnh.</a:t>
            </a:r>
          </a:p>
          <a:p>
            <a:pPr eaLnBrk="1" hangingPunct="1">
              <a:spcBef>
                <a:spcPct val="50000"/>
              </a:spcBef>
              <a:defRPr>
                <a:uFillTx/>
              </a:defRPr>
            </a:pPr>
            <a:r>
              <a:rPr dirty="0" i="1" lang="vi-VN" sz="2800">
                <a:solidFill>
                  <a:schemeClr val="tx1"/>
                </a:solidFill>
                <a:uFillTx/>
                <a:latin charset="0" pitchFamily="18" typeface="Times New Roman"/>
                <a:cs charset="0" pitchFamily="18" typeface="Times New Roman"/>
              </a:rPr>
              <a:t>4. Chỉ định phương pháp điều trị sỏi đường mật chính phù hợp với nguyên tắc điều trị và dựa trên sáu yếu tố quan trọng.</a:t>
            </a:r>
          </a:p>
          <a:p>
            <a:pPr eaLnBrk="1" hangingPunct="1">
              <a:spcBef>
                <a:spcPct val="50000"/>
              </a:spcBef>
              <a:defRPr>
                <a:uFillTx/>
              </a:defRPr>
            </a:pPr>
            <a:endParaRPr dirty="0" i="1" lang="en-US" sz="2800">
              <a:solidFill>
                <a:schemeClr val="tx1"/>
              </a:solidFill>
              <a:uFillTx/>
              <a:latin charset="0" pitchFamily="18" typeface="Times New Roman"/>
              <a:cs charset="0" pitchFamily="18" typeface="Times New Roman"/>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30.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TextBox 3"/>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533400" y="457200"/>
            <a:ext cx="7391400" cy="954107"/>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lvl1pPr>
              <a:defRPr>
                <a:solidFill>
                  <a:schemeClr val="tx1"/>
                </a:solidFill>
                <a:uFillTx/>
                <a:latin charset="0" panose="020B0604020202020204" pitchFamily="34" typeface="Arial"/>
                <a:cs charset="0" panose="020B0604020202020204" pitchFamily="34" typeface="Arial"/>
              </a:defRPr>
            </a:lvl1pPr>
            <a:lvl2pPr indent="-285750" marL="742950">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r>
              <a:rPr altLang="en-US" b="1" dirty="0" i="1" lang="vi-VN" sz="2800">
                <a:solidFill>
                  <a:srgbClr val="00B050"/>
                </a:solidFill>
                <a:uFillTx/>
                <a:latin charset="0" panose="02020603050405020304" pitchFamily="18" typeface="Times New Roman"/>
                <a:cs charset="0" panose="02020603050405020304" pitchFamily="18" typeface="Times New Roman"/>
              </a:rPr>
              <a:t>3.1/ Viêm đường mật cấp?</a:t>
            </a:r>
          </a:p>
          <a:p>
            <a:endParaRPr altLang="en-US" b="1" dirty="0" i="1" lang="vi-VN" sz="2800">
              <a:solidFill>
                <a:srgbClr val="00B050"/>
              </a:solidFill>
              <a:uFillTx/>
              <a:latin charset="0" panose="02020603050405020304" pitchFamily="18" typeface="Times New Roman"/>
              <a:cs charset="0" panose="02020603050405020304" pitchFamily="18" typeface="Times New Roman"/>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5" name="TextBox 4"/>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762000" y="1143000"/>
            <a:ext cx="7162800" cy="954107"/>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lvl1pPr>
              <a:defRPr>
                <a:solidFill>
                  <a:schemeClr val="tx1"/>
                </a:solidFill>
                <a:uFillTx/>
                <a:latin charset="0" panose="020B0604020202020204" pitchFamily="34" typeface="Arial"/>
                <a:cs charset="0" panose="020B0604020202020204" pitchFamily="34" typeface="Arial"/>
              </a:defRPr>
            </a:lvl1pPr>
            <a:lvl2pPr indent="-285750" marL="742950">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r>
              <a:rPr altLang="en-US" b="1" dirty="0" i="1" lang="vi-VN" sz="2800">
                <a:solidFill>
                  <a:schemeClr val="tx2">
                    <a:lumMod val="75000"/>
                  </a:schemeClr>
                </a:solidFill>
                <a:uFillTx/>
                <a:latin charset="0" panose="02020603050405020304" pitchFamily="18" typeface="Times New Roman"/>
                <a:cs charset="0" panose="02020603050405020304" pitchFamily="18" typeface="Times New Roman"/>
              </a:rPr>
              <a:t>3.1.1/ Chẩn đoán viêm đường mật cấp theo Tokyo Guidelines 2018</a:t>
            </a:r>
          </a:p>
        </p:txBody>
      </p:sp>
      <p:graphicFrame>
        <p:nvGraphicFrame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 name="Table 2"/>
          <p:cNvGraphicFrame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graphicFrameLocks noGrp="1"/>
          </p:cNvGraphicFramePr>
          <p:nvPr/>
        </p:nvGraphicFramePr>
        <p:xfrm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off x="762000" y="2286000"/>
          <a:ext cx="7848600" cy="4412635"/>
        </p:xfrm>
        <a:graphic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graphicData uri="http://schemas.openxmlformats.org/drawingml/2006/table">
            <a:tbl>
              <a:tblPr bandRow="1" firstCol="1" firstRow="1">
                <a:tableStyleId>{5C22544A-7EE6-4342-B048-85BDC9FD1C3A}</a:tableStyleId>
              </a:tblPr>
              <a:tblGrid>
                <a:gridCol w="650190"/>
                <a:gridCol w="7198410"/>
              </a:tblGrid>
              <a:tr h="192541">
                <a:tc gridSpan="2">
                  <a:txBody>
                    <a:bodyPr/>
                    <a:lstStyle/>
                    <a:p>
                      <a:pPr algn="just">
                        <a:lnSpc>
                          <a:spcPct val="115000"/>
                        </a:lnSpc>
                        <a:spcAft>
                          <a:spcPts val="0"/>
                        </a:spcAft>
                      </a:pPr>
                      <a:r>
                        <a:rPr lang="en-US" sz="1400">
                          <a:solidFill>
                            <a:schemeClr val="bg1"/>
                          </a:solidFill>
                          <a:effectLst/>
                          <a:uFillTx/>
                          <a:latin charset="0" panose="02020603050405020304" pitchFamily="18" typeface="Times New Roman"/>
                          <a:cs charset="0" panose="02020603050405020304" pitchFamily="18" typeface="Times New Roman"/>
                        </a:rPr>
                        <a:t>A. Dấu hiệu viêm toàn thân</a:t>
                      </a:r>
                      <a:endParaRPr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c hMerge="1">
                  <a:txBody>
                    <a:bodyPr/>
                    <a:lstStyle/>
                    <a:p>
                      <a:endParaRPr>
                        <a:uFillTx/>
                      </a:endParaRPr>
                    </a:p>
                  </a:txBody>
                  <a:tcPr/>
                </a:tc>
              </a:tr>
              <a:tr h="192541">
                <a:tc>
                  <a:txBody>
                    <a:bodyPr/>
                    <a:lstStyle/>
                    <a:p>
                      <a:pPr algn="just">
                        <a:lnSpc>
                          <a:spcPct val="115000"/>
                        </a:lnSpc>
                        <a:spcAft>
                          <a:spcPts val="0"/>
                        </a:spcAft>
                      </a:pPr>
                      <a:r>
                        <a:rPr lang="en-US" sz="1400">
                          <a:solidFill>
                            <a:schemeClr val="bg1"/>
                          </a:solidFill>
                          <a:effectLst/>
                          <a:uFillTx/>
                          <a:latin charset="0" panose="02020603050405020304" pitchFamily="18" typeface="Times New Roman"/>
                          <a:cs charset="0" panose="02020603050405020304" pitchFamily="18" typeface="Times New Roman"/>
                        </a:rPr>
                        <a:t>A-1</a:t>
                      </a:r>
                      <a:endParaRPr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c>
                  <a:txBody>
                    <a:bodyPr/>
                    <a:lstStyle/>
                    <a:p>
                      <a:pPr algn="just">
                        <a:lnSpc>
                          <a:spcPct val="115000"/>
                        </a:lnSpc>
                        <a:spcAft>
                          <a:spcPts val="0"/>
                        </a:spcAft>
                      </a:pPr>
                      <a:r>
                        <a:rPr lang="en-US" sz="1400">
                          <a:solidFill>
                            <a:schemeClr val="bg1"/>
                          </a:solidFill>
                          <a:effectLst/>
                          <a:uFillTx/>
                          <a:latin charset="0" panose="02020603050405020304" pitchFamily="18" typeface="Times New Roman"/>
                          <a:cs charset="0" panose="02020603050405020304" pitchFamily="18" typeface="Times New Roman"/>
                        </a:rPr>
                        <a:t>Sốt (&gt; 38</a:t>
                      </a:r>
                      <a:r>
                        <a:rPr baseline="30000" lang="en-US" sz="1400">
                          <a:solidFill>
                            <a:schemeClr val="bg1"/>
                          </a:solidFill>
                          <a:effectLst/>
                          <a:uFillTx/>
                          <a:latin charset="0" panose="02020603050405020304" pitchFamily="18" typeface="Times New Roman"/>
                          <a:cs charset="0" panose="02020603050405020304" pitchFamily="18" typeface="Times New Roman"/>
                        </a:rPr>
                        <a:t>0</a:t>
                      </a:r>
                      <a:r>
                        <a:rPr lang="en-US" sz="1400">
                          <a:solidFill>
                            <a:schemeClr val="bg1"/>
                          </a:solidFill>
                          <a:effectLst/>
                          <a:uFillTx/>
                          <a:latin charset="0" panose="02020603050405020304" pitchFamily="18" typeface="Times New Roman"/>
                          <a:cs charset="0" panose="02020603050405020304" pitchFamily="18" typeface="Times New Roman"/>
                        </a:rPr>
                        <a:t>C) và/hoặc lạnh run</a:t>
                      </a:r>
                      <a:endParaRPr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r>
              <a:tr h="603621">
                <a:tc>
                  <a:txBody>
                    <a:bodyPr/>
                    <a:lstStyle/>
                    <a:p>
                      <a:pPr algn="just">
                        <a:lnSpc>
                          <a:spcPct val="115000"/>
                        </a:lnSpc>
                        <a:spcAft>
                          <a:spcPts val="0"/>
                        </a:spcAft>
                      </a:pPr>
                      <a:r>
                        <a:rPr lang="en-US" sz="1400">
                          <a:solidFill>
                            <a:schemeClr val="bg1"/>
                          </a:solidFill>
                          <a:effectLst/>
                          <a:uFillTx/>
                          <a:latin charset="0" panose="02020603050405020304" pitchFamily="18" typeface="Times New Roman"/>
                          <a:cs charset="0" panose="02020603050405020304" pitchFamily="18" typeface="Times New Roman"/>
                        </a:rPr>
                        <a:t>A-2</a:t>
                      </a:r>
                      <a:endParaRPr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c>
                  <a:txBody>
                    <a:bodyPr/>
                    <a:lstStyle/>
                    <a:p>
                      <a:pPr algn="just">
                        <a:lnSpc>
                          <a:spcPct val="115000"/>
                        </a:lnSpc>
                        <a:spcAft>
                          <a:spcPts val="0"/>
                        </a:spcAft>
                      </a:pPr>
                      <a:r>
                        <a:rPr dirty="0" err="1" lang="en-US" sz="1400">
                          <a:solidFill>
                            <a:schemeClr val="bg1"/>
                          </a:solidFill>
                          <a:effectLst/>
                          <a:uFillTx/>
                          <a:latin charset="0" panose="02020603050405020304" pitchFamily="18" typeface="Times New Roman"/>
                          <a:cs charset="0" panose="02020603050405020304" pitchFamily="18" typeface="Times New Roman"/>
                        </a:rPr>
                        <a:t>Cận</a:t>
                      </a:r>
                      <a:r>
                        <a:rPr dirty="0" lang="en-US" sz="1400">
                          <a:solidFill>
                            <a:schemeClr val="bg1"/>
                          </a:solidFill>
                          <a:effectLst/>
                          <a:uFillTx/>
                          <a:latin charset="0" panose="02020603050405020304" pitchFamily="18" typeface="Times New Roman"/>
                          <a:cs charset="0" panose="02020603050405020304" pitchFamily="18" typeface="Times New Roman"/>
                        </a:rPr>
                        <a:t> </a:t>
                      </a:r>
                      <a:r>
                        <a:rPr dirty="0" err="1" lang="en-US" sz="1400">
                          <a:solidFill>
                            <a:schemeClr val="bg1"/>
                          </a:solidFill>
                          <a:effectLst/>
                          <a:uFillTx/>
                          <a:latin charset="0" panose="02020603050405020304" pitchFamily="18" typeface="Times New Roman"/>
                          <a:cs charset="0" panose="02020603050405020304" pitchFamily="18" typeface="Times New Roman"/>
                        </a:rPr>
                        <a:t>lâm</a:t>
                      </a:r>
                      <a:r>
                        <a:rPr dirty="0" lang="en-US" sz="1400">
                          <a:solidFill>
                            <a:schemeClr val="bg1"/>
                          </a:solidFill>
                          <a:effectLst/>
                          <a:uFillTx/>
                          <a:latin charset="0" panose="02020603050405020304" pitchFamily="18" typeface="Times New Roman"/>
                          <a:cs charset="0" panose="02020603050405020304" pitchFamily="18" typeface="Times New Roman"/>
                        </a:rPr>
                        <a:t> </a:t>
                      </a:r>
                      <a:r>
                        <a:rPr dirty="0" err="1" lang="en-US" sz="1400">
                          <a:solidFill>
                            <a:schemeClr val="bg1"/>
                          </a:solidFill>
                          <a:effectLst/>
                          <a:uFillTx/>
                          <a:latin charset="0" panose="02020603050405020304" pitchFamily="18" typeface="Times New Roman"/>
                          <a:cs charset="0" panose="02020603050405020304" pitchFamily="18" typeface="Times New Roman"/>
                        </a:rPr>
                        <a:t>sàng</a:t>
                      </a:r>
                      <a:r>
                        <a:rPr dirty="0" lang="en-US" sz="1400">
                          <a:solidFill>
                            <a:schemeClr val="bg1"/>
                          </a:solidFill>
                          <a:effectLst/>
                          <a:uFillTx/>
                          <a:latin charset="0" panose="02020603050405020304" pitchFamily="18" typeface="Times New Roman"/>
                          <a:cs charset="0" panose="02020603050405020304" pitchFamily="18" typeface="Times New Roman"/>
                        </a:rPr>
                        <a:t>: </a:t>
                      </a:r>
                      <a:r>
                        <a:rPr dirty="0" err="1" lang="en-US" sz="1400">
                          <a:solidFill>
                            <a:schemeClr val="bg1"/>
                          </a:solidFill>
                          <a:effectLst/>
                          <a:uFillTx/>
                          <a:latin charset="0" panose="02020603050405020304" pitchFamily="18" typeface="Times New Roman"/>
                          <a:cs charset="0" panose="02020603050405020304" pitchFamily="18" typeface="Times New Roman"/>
                        </a:rPr>
                        <a:t>bằng</a:t>
                      </a:r>
                      <a:r>
                        <a:rPr dirty="0" lang="en-US" sz="1400">
                          <a:solidFill>
                            <a:schemeClr val="bg1"/>
                          </a:solidFill>
                          <a:effectLst/>
                          <a:uFillTx/>
                          <a:latin charset="0" panose="02020603050405020304" pitchFamily="18" typeface="Times New Roman"/>
                          <a:cs charset="0" panose="02020603050405020304" pitchFamily="18" typeface="Times New Roman"/>
                        </a:rPr>
                        <a:t> </a:t>
                      </a:r>
                      <a:r>
                        <a:rPr dirty="0" err="1" lang="en-US" sz="1400">
                          <a:solidFill>
                            <a:schemeClr val="bg1"/>
                          </a:solidFill>
                          <a:effectLst/>
                          <a:uFillTx/>
                          <a:latin charset="0" panose="02020603050405020304" pitchFamily="18" typeface="Times New Roman"/>
                          <a:cs charset="0" panose="02020603050405020304" pitchFamily="18" typeface="Times New Roman"/>
                        </a:rPr>
                        <a:t>chứng</a:t>
                      </a:r>
                      <a:r>
                        <a:rPr dirty="0" lang="en-US" sz="1400">
                          <a:solidFill>
                            <a:schemeClr val="bg1"/>
                          </a:solidFill>
                          <a:effectLst/>
                          <a:uFillTx/>
                          <a:latin charset="0" panose="02020603050405020304" pitchFamily="18" typeface="Times New Roman"/>
                          <a:cs charset="0" panose="02020603050405020304" pitchFamily="18" typeface="Times New Roman"/>
                        </a:rPr>
                        <a:t> </a:t>
                      </a:r>
                      <a:r>
                        <a:rPr dirty="0" err="1" lang="en-US" sz="1400">
                          <a:solidFill>
                            <a:schemeClr val="bg1"/>
                          </a:solidFill>
                          <a:effectLst/>
                          <a:uFillTx/>
                          <a:latin charset="0" panose="02020603050405020304" pitchFamily="18" typeface="Times New Roman"/>
                          <a:cs charset="0" panose="02020603050405020304" pitchFamily="18" typeface="Times New Roman"/>
                        </a:rPr>
                        <a:t>của</a:t>
                      </a:r>
                      <a:r>
                        <a:rPr dirty="0" lang="en-US" sz="1400">
                          <a:solidFill>
                            <a:schemeClr val="bg1"/>
                          </a:solidFill>
                          <a:effectLst/>
                          <a:uFillTx/>
                          <a:latin charset="0" panose="02020603050405020304" pitchFamily="18" typeface="Times New Roman"/>
                          <a:cs charset="0" panose="02020603050405020304" pitchFamily="18" typeface="Times New Roman"/>
                        </a:rPr>
                        <a:t> </a:t>
                      </a:r>
                      <a:r>
                        <a:rPr dirty="0" err="1" lang="en-US" sz="1400">
                          <a:solidFill>
                            <a:schemeClr val="bg1"/>
                          </a:solidFill>
                          <a:effectLst/>
                          <a:uFillTx/>
                          <a:latin charset="0" panose="02020603050405020304" pitchFamily="18" typeface="Times New Roman"/>
                          <a:cs charset="0" panose="02020603050405020304" pitchFamily="18" typeface="Times New Roman"/>
                        </a:rPr>
                        <a:t>phản</a:t>
                      </a:r>
                      <a:r>
                        <a:rPr dirty="0" lang="en-US" sz="1400">
                          <a:solidFill>
                            <a:schemeClr val="bg1"/>
                          </a:solidFill>
                          <a:effectLst/>
                          <a:uFillTx/>
                          <a:latin charset="0" panose="02020603050405020304" pitchFamily="18" typeface="Times New Roman"/>
                          <a:cs charset="0" panose="02020603050405020304" pitchFamily="18" typeface="Times New Roman"/>
                        </a:rPr>
                        <a:t> </a:t>
                      </a:r>
                      <a:r>
                        <a:rPr dirty="0" err="1" lang="en-US" sz="1400">
                          <a:solidFill>
                            <a:schemeClr val="bg1"/>
                          </a:solidFill>
                          <a:effectLst/>
                          <a:uFillTx/>
                          <a:latin charset="0" panose="02020603050405020304" pitchFamily="18" typeface="Times New Roman"/>
                          <a:cs charset="0" panose="02020603050405020304" pitchFamily="18" typeface="Times New Roman"/>
                        </a:rPr>
                        <a:t>ứng</a:t>
                      </a:r>
                      <a:r>
                        <a:rPr dirty="0" lang="en-US" sz="1400">
                          <a:solidFill>
                            <a:schemeClr val="bg1"/>
                          </a:solidFill>
                          <a:effectLst/>
                          <a:uFillTx/>
                          <a:latin charset="0" panose="02020603050405020304" pitchFamily="18" typeface="Times New Roman"/>
                          <a:cs charset="0" panose="02020603050405020304" pitchFamily="18" typeface="Times New Roman"/>
                        </a:rPr>
                        <a:t> </a:t>
                      </a:r>
                      <a:r>
                        <a:rPr dirty="0" err="1" lang="en-US" sz="1400">
                          <a:solidFill>
                            <a:schemeClr val="bg1"/>
                          </a:solidFill>
                          <a:effectLst/>
                          <a:uFillTx/>
                          <a:latin charset="0" panose="02020603050405020304" pitchFamily="18" typeface="Times New Roman"/>
                          <a:cs charset="0" panose="02020603050405020304" pitchFamily="18" typeface="Times New Roman"/>
                        </a:rPr>
                        <a:t>viêm</a:t>
                      </a:r>
                      <a:r>
                        <a:rPr dirty="0" lang="en-US" sz="1400">
                          <a:solidFill>
                            <a:schemeClr val="bg1"/>
                          </a:solidFill>
                          <a:effectLst/>
                          <a:uFillTx/>
                          <a:latin charset="0" panose="02020603050405020304" pitchFamily="18" typeface="Times New Roman"/>
                          <a:cs charset="0" panose="02020603050405020304" pitchFamily="18" typeface="Times New Roman"/>
                        </a:rPr>
                        <a:t>: 1 </a:t>
                      </a:r>
                      <a:r>
                        <a:rPr dirty="0" err="1" lang="en-US" sz="1400">
                          <a:solidFill>
                            <a:schemeClr val="bg1"/>
                          </a:solidFill>
                          <a:effectLst/>
                          <a:uFillTx/>
                          <a:latin charset="0" panose="02020603050405020304" pitchFamily="18" typeface="Times New Roman"/>
                          <a:cs charset="0" panose="02020603050405020304" pitchFamily="18" typeface="Times New Roman"/>
                        </a:rPr>
                        <a:t>trong</a:t>
                      </a:r>
                      <a:r>
                        <a:rPr dirty="0" lang="en-US" sz="1400">
                          <a:solidFill>
                            <a:schemeClr val="bg1"/>
                          </a:solidFill>
                          <a:effectLst/>
                          <a:uFillTx/>
                          <a:latin charset="0" panose="02020603050405020304" pitchFamily="18" typeface="Times New Roman"/>
                          <a:cs charset="0" panose="02020603050405020304" pitchFamily="18" typeface="Times New Roman"/>
                        </a:rPr>
                        <a:t> 2 </a:t>
                      </a:r>
                      <a:r>
                        <a:rPr dirty="0" err="1" lang="en-US" sz="1400">
                          <a:solidFill>
                            <a:schemeClr val="bg1"/>
                          </a:solidFill>
                          <a:effectLst/>
                          <a:uFillTx/>
                          <a:latin charset="0" panose="02020603050405020304" pitchFamily="18" typeface="Times New Roman"/>
                          <a:cs charset="0" panose="02020603050405020304" pitchFamily="18" typeface="Times New Roman"/>
                        </a:rPr>
                        <a:t>tiêu</a:t>
                      </a:r>
                      <a:r>
                        <a:rPr dirty="0" lang="en-US" sz="1400">
                          <a:solidFill>
                            <a:schemeClr val="bg1"/>
                          </a:solidFill>
                          <a:effectLst/>
                          <a:uFillTx/>
                          <a:latin charset="0" panose="02020603050405020304" pitchFamily="18" typeface="Times New Roman"/>
                          <a:cs charset="0" panose="02020603050405020304" pitchFamily="18" typeface="Times New Roman"/>
                        </a:rPr>
                        <a:t> </a:t>
                      </a:r>
                      <a:r>
                        <a:rPr dirty="0" err="1" lang="en-US" sz="1400">
                          <a:solidFill>
                            <a:schemeClr val="bg1"/>
                          </a:solidFill>
                          <a:effectLst/>
                          <a:uFillTx/>
                          <a:latin charset="0" panose="02020603050405020304" pitchFamily="18" typeface="Times New Roman"/>
                          <a:cs charset="0" panose="02020603050405020304" pitchFamily="18" typeface="Times New Roman"/>
                        </a:rPr>
                        <a:t>chuẩn</a:t>
                      </a:r>
                      <a:r>
                        <a:rPr dirty="0" lang="en-US" sz="1400">
                          <a:solidFill>
                            <a:schemeClr val="bg1"/>
                          </a:solidFill>
                          <a:effectLst/>
                          <a:uFillTx/>
                          <a:latin charset="0" panose="02020603050405020304" pitchFamily="18" typeface="Times New Roman"/>
                          <a:cs charset="0" panose="02020603050405020304" pitchFamily="18" typeface="Times New Roman"/>
                        </a:rPr>
                        <a:t>:</a:t>
                      </a:r>
                    </a:p>
                    <a:p>
                      <a:pPr algn="just">
                        <a:lnSpc>
                          <a:spcPct val="115000"/>
                        </a:lnSpc>
                        <a:spcAft>
                          <a:spcPts val="0"/>
                        </a:spcAft>
                      </a:pPr>
                      <a:r>
                        <a:rPr dirty="0" lang="en-US" sz="1400">
                          <a:solidFill>
                            <a:schemeClr val="bg1"/>
                          </a:solidFill>
                          <a:effectLst/>
                          <a:uFillTx/>
                          <a:latin charset="0" panose="02020603050405020304" pitchFamily="18" typeface="Times New Roman"/>
                          <a:cs charset="0" panose="02020603050405020304" pitchFamily="18" typeface="Times New Roman"/>
                        </a:rPr>
                        <a:t>- </a:t>
                      </a:r>
                      <a:r>
                        <a:rPr dirty="0" err="1" lang="en-US" sz="1400">
                          <a:solidFill>
                            <a:schemeClr val="bg1"/>
                          </a:solidFill>
                          <a:effectLst/>
                          <a:uFillTx/>
                          <a:latin charset="0" panose="02020603050405020304" pitchFamily="18" typeface="Times New Roman"/>
                          <a:cs charset="0" panose="02020603050405020304" pitchFamily="18" typeface="Times New Roman"/>
                        </a:rPr>
                        <a:t>Bạch</a:t>
                      </a:r>
                      <a:r>
                        <a:rPr dirty="0" lang="en-US" sz="1400">
                          <a:solidFill>
                            <a:schemeClr val="bg1"/>
                          </a:solidFill>
                          <a:effectLst/>
                          <a:uFillTx/>
                          <a:latin charset="0" panose="02020603050405020304" pitchFamily="18" typeface="Times New Roman"/>
                          <a:cs charset="0" panose="02020603050405020304" pitchFamily="18" typeface="Times New Roman"/>
                        </a:rPr>
                        <a:t> </a:t>
                      </a:r>
                      <a:r>
                        <a:rPr dirty="0" err="1" lang="en-US" sz="1400">
                          <a:solidFill>
                            <a:schemeClr val="bg1"/>
                          </a:solidFill>
                          <a:effectLst/>
                          <a:uFillTx/>
                          <a:latin charset="0" panose="02020603050405020304" pitchFamily="18" typeface="Times New Roman"/>
                          <a:cs charset="0" panose="02020603050405020304" pitchFamily="18" typeface="Times New Roman"/>
                        </a:rPr>
                        <a:t>cầu</a:t>
                      </a:r>
                      <a:r>
                        <a:rPr dirty="0" lang="en-US" sz="1400">
                          <a:solidFill>
                            <a:schemeClr val="bg1"/>
                          </a:solidFill>
                          <a:effectLst/>
                          <a:uFillTx/>
                          <a:latin charset="0" panose="02020603050405020304" pitchFamily="18" typeface="Times New Roman"/>
                          <a:cs charset="0" panose="02020603050405020304" pitchFamily="18" typeface="Times New Roman"/>
                        </a:rPr>
                        <a:t> (x1000/µL) &lt; 4 </a:t>
                      </a:r>
                      <a:r>
                        <a:rPr dirty="0" err="1" lang="en-US" sz="1400">
                          <a:solidFill>
                            <a:schemeClr val="bg1"/>
                          </a:solidFill>
                          <a:effectLst/>
                          <a:uFillTx/>
                          <a:latin charset="0" panose="02020603050405020304" pitchFamily="18" typeface="Times New Roman"/>
                          <a:cs charset="0" panose="02020603050405020304" pitchFamily="18" typeface="Times New Roman"/>
                        </a:rPr>
                        <a:t>hoặc</a:t>
                      </a:r>
                      <a:r>
                        <a:rPr dirty="0" lang="en-US" sz="1400">
                          <a:solidFill>
                            <a:schemeClr val="bg1"/>
                          </a:solidFill>
                          <a:effectLst/>
                          <a:uFillTx/>
                          <a:latin charset="0" panose="02020603050405020304" pitchFamily="18" typeface="Times New Roman"/>
                          <a:cs charset="0" panose="02020603050405020304" pitchFamily="18" typeface="Times New Roman"/>
                        </a:rPr>
                        <a:t> &gt; 10</a:t>
                      </a:r>
                    </a:p>
                    <a:p>
                      <a:pPr algn="just">
                        <a:lnSpc>
                          <a:spcPct val="115000"/>
                        </a:lnSpc>
                        <a:spcAft>
                          <a:spcPts val="0"/>
                        </a:spcAft>
                      </a:pPr>
                      <a:r>
                        <a:rPr dirty="0" lang="en-US" sz="1400">
                          <a:solidFill>
                            <a:schemeClr val="bg1"/>
                          </a:solidFill>
                          <a:effectLst/>
                          <a:uFillTx/>
                          <a:latin charset="0" panose="02020603050405020304" pitchFamily="18" typeface="Times New Roman"/>
                          <a:cs charset="0" panose="02020603050405020304" pitchFamily="18" typeface="Times New Roman"/>
                        </a:rPr>
                        <a:t>- CRP (mg/</a:t>
                      </a:r>
                      <a:r>
                        <a:rPr dirty="0" err="1" lang="en-US" sz="1400">
                          <a:solidFill>
                            <a:schemeClr val="bg1"/>
                          </a:solidFill>
                          <a:effectLst/>
                          <a:uFillTx/>
                          <a:latin charset="0" panose="02020603050405020304" pitchFamily="18" typeface="Times New Roman"/>
                          <a:cs charset="0" panose="02020603050405020304" pitchFamily="18" typeface="Times New Roman"/>
                        </a:rPr>
                        <a:t>dL</a:t>
                      </a:r>
                      <a:r>
                        <a:rPr dirty="0" lang="en-US" sz="1400">
                          <a:solidFill>
                            <a:schemeClr val="bg1"/>
                          </a:solidFill>
                          <a:effectLst/>
                          <a:uFillTx/>
                          <a:latin charset="0" panose="02020603050405020304" pitchFamily="18" typeface="Times New Roman"/>
                          <a:cs charset="0" panose="02020603050405020304" pitchFamily="18" typeface="Times New Roman"/>
                        </a:rPr>
                        <a:t>) ≥ 1</a:t>
                      </a:r>
                      <a:endParaRPr dirty="0"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r>
              <a:tr h="285698">
                <a:tc gridSpan="2">
                  <a:txBody>
                    <a:bodyPr/>
                    <a:lstStyle/>
                    <a:p>
                      <a:pPr algn="just">
                        <a:lnSpc>
                          <a:spcPct val="115000"/>
                        </a:lnSpc>
                        <a:spcAft>
                          <a:spcPts val="0"/>
                        </a:spcAft>
                      </a:pPr>
                      <a:r>
                        <a:rPr lang="en-US" sz="1400">
                          <a:solidFill>
                            <a:schemeClr val="bg1"/>
                          </a:solidFill>
                          <a:effectLst/>
                          <a:uFillTx/>
                          <a:latin charset="0" panose="02020603050405020304" pitchFamily="18" typeface="Times New Roman"/>
                          <a:cs charset="0" panose="02020603050405020304" pitchFamily="18" typeface="Times New Roman"/>
                        </a:rPr>
                        <a:t>B. Tắc mật</a:t>
                      </a:r>
                      <a:endParaRPr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c hMerge="1">
                  <a:txBody>
                    <a:bodyPr/>
                    <a:lstStyle/>
                    <a:p>
                      <a:endParaRPr>
                        <a:uFillTx/>
                      </a:endParaRPr>
                    </a:p>
                  </a:txBody>
                  <a:tcPr/>
                </a:tc>
              </a:tr>
              <a:tr h="267419">
                <a:tc>
                  <a:txBody>
                    <a:bodyPr/>
                    <a:lstStyle/>
                    <a:p>
                      <a:pPr algn="just">
                        <a:lnSpc>
                          <a:spcPct val="115000"/>
                        </a:lnSpc>
                        <a:spcAft>
                          <a:spcPts val="0"/>
                        </a:spcAft>
                      </a:pPr>
                      <a:r>
                        <a:rPr lang="en-US" sz="1400">
                          <a:solidFill>
                            <a:schemeClr val="bg1"/>
                          </a:solidFill>
                          <a:effectLst/>
                          <a:uFillTx/>
                          <a:latin charset="0" panose="02020603050405020304" pitchFamily="18" typeface="Times New Roman"/>
                          <a:cs charset="0" panose="02020603050405020304" pitchFamily="18" typeface="Times New Roman"/>
                        </a:rPr>
                        <a:t>B-1</a:t>
                      </a:r>
                      <a:endParaRPr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c>
                  <a:txBody>
                    <a:bodyPr/>
                    <a:lstStyle/>
                    <a:p>
                      <a:pPr algn="just">
                        <a:lnSpc>
                          <a:spcPct val="115000"/>
                        </a:lnSpc>
                        <a:spcAft>
                          <a:spcPts val="0"/>
                        </a:spcAft>
                      </a:pPr>
                      <a:r>
                        <a:rPr lang="en-US" sz="1400">
                          <a:solidFill>
                            <a:schemeClr val="bg1"/>
                          </a:solidFill>
                          <a:effectLst/>
                          <a:uFillTx/>
                          <a:latin charset="0" panose="02020603050405020304" pitchFamily="18" typeface="Times New Roman"/>
                          <a:cs charset="0" panose="02020603050405020304" pitchFamily="18" typeface="Times New Roman"/>
                        </a:rPr>
                        <a:t>Vàng da: Bilirubin toàn phần ≥ 2 (mg/dL)</a:t>
                      </a:r>
                      <a:endParaRPr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r>
              <a:tr h="1014702">
                <a:tc>
                  <a:txBody>
                    <a:bodyPr/>
                    <a:lstStyle/>
                    <a:p>
                      <a:pPr algn="just">
                        <a:lnSpc>
                          <a:spcPct val="115000"/>
                        </a:lnSpc>
                        <a:spcAft>
                          <a:spcPts val="0"/>
                        </a:spcAft>
                      </a:pPr>
                      <a:r>
                        <a:rPr lang="en-US" sz="1400">
                          <a:solidFill>
                            <a:schemeClr val="bg1"/>
                          </a:solidFill>
                          <a:effectLst/>
                          <a:uFillTx/>
                          <a:latin charset="0" panose="02020603050405020304" pitchFamily="18" typeface="Times New Roman"/>
                          <a:cs charset="0" panose="02020603050405020304" pitchFamily="18" typeface="Times New Roman"/>
                        </a:rPr>
                        <a:t>B-2</a:t>
                      </a:r>
                      <a:endParaRPr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c>
                  <a:txBody>
                    <a:bodyPr/>
                    <a:lstStyle/>
                    <a:p>
                      <a:pPr algn="just">
                        <a:lnSpc>
                          <a:spcPct val="115000"/>
                        </a:lnSpc>
                        <a:spcAft>
                          <a:spcPts val="0"/>
                        </a:spcAft>
                      </a:pPr>
                      <a:r>
                        <a:rPr lang="en-US" sz="1400">
                          <a:solidFill>
                            <a:schemeClr val="bg1"/>
                          </a:solidFill>
                          <a:effectLst/>
                          <a:uFillTx/>
                          <a:latin charset="0" panose="02020603050405020304" pitchFamily="18" typeface="Times New Roman"/>
                          <a:cs charset="0" panose="02020603050405020304" pitchFamily="18" typeface="Times New Roman"/>
                        </a:rPr>
                        <a:t>Cận lâm sàng: bất thường chức năng gan: 1 trong 4 tiêu chuẩn sau:</a:t>
                      </a:r>
                    </a:p>
                    <a:p>
                      <a:pPr algn="just">
                        <a:lnSpc>
                          <a:spcPct val="115000"/>
                        </a:lnSpc>
                        <a:spcAft>
                          <a:spcPts val="0"/>
                        </a:spcAft>
                      </a:pPr>
                      <a:r>
                        <a:rPr lang="en-US" sz="1400">
                          <a:solidFill>
                            <a:schemeClr val="bg1"/>
                          </a:solidFill>
                          <a:effectLst/>
                          <a:uFillTx/>
                          <a:latin charset="0" panose="02020603050405020304" pitchFamily="18" typeface="Times New Roman"/>
                          <a:cs charset="0" panose="02020603050405020304" pitchFamily="18" typeface="Times New Roman"/>
                        </a:rPr>
                        <a:t>- ALP (IU) &gt; 1,5 x giới hạn trên</a:t>
                      </a:r>
                    </a:p>
                    <a:p>
                      <a:pPr algn="just">
                        <a:lnSpc>
                          <a:spcPct val="115000"/>
                        </a:lnSpc>
                        <a:spcAft>
                          <a:spcPts val="0"/>
                        </a:spcAft>
                      </a:pPr>
                      <a:r>
                        <a:rPr lang="en-US" sz="1400">
                          <a:solidFill>
                            <a:schemeClr val="bg1"/>
                          </a:solidFill>
                          <a:effectLst/>
                          <a:uFillTx/>
                          <a:latin charset="0" panose="02020603050405020304" pitchFamily="18" typeface="Times New Roman"/>
                          <a:cs charset="0" panose="02020603050405020304" pitchFamily="18" typeface="Times New Roman"/>
                        </a:rPr>
                        <a:t>- </a:t>
                      </a:r>
                      <a:r>
                        <a:rPr lang="en-US" sz="1400">
                          <a:solidFill>
                            <a:schemeClr val="bg1"/>
                          </a:solidFill>
                          <a:effectLst/>
                          <a:uFillTx/>
                          <a:latin charset="0" panose="02020603050405020304" pitchFamily="18" typeface="Times New Roman"/>
                          <a:cs charset="0" panose="02020603050405020304" pitchFamily="18" typeface="Times New Roman"/>
                          <a:sym charset="2" pitchFamily="2" typeface="Symbol"/>
                        </a:rPr>
                        <a:t></a:t>
                      </a:r>
                      <a:r>
                        <a:rPr lang="en-US" sz="1400">
                          <a:solidFill>
                            <a:schemeClr val="bg1"/>
                          </a:solidFill>
                          <a:effectLst/>
                          <a:uFillTx/>
                          <a:latin charset="0" panose="02020603050405020304" pitchFamily="18" typeface="Times New Roman"/>
                          <a:cs charset="0" panose="02020603050405020304" pitchFamily="18" typeface="Times New Roman"/>
                        </a:rPr>
                        <a:t>GTP (IU) &gt; 1,5 x giới hạn trên</a:t>
                      </a:r>
                    </a:p>
                    <a:p>
                      <a:pPr algn="just">
                        <a:lnSpc>
                          <a:spcPct val="115000"/>
                        </a:lnSpc>
                        <a:spcAft>
                          <a:spcPts val="0"/>
                        </a:spcAft>
                      </a:pPr>
                      <a:r>
                        <a:rPr lang="en-US" sz="1400">
                          <a:solidFill>
                            <a:schemeClr val="bg1"/>
                          </a:solidFill>
                          <a:effectLst/>
                          <a:uFillTx/>
                          <a:latin charset="0" panose="02020603050405020304" pitchFamily="18" typeface="Times New Roman"/>
                          <a:cs charset="0" panose="02020603050405020304" pitchFamily="18" typeface="Times New Roman"/>
                        </a:rPr>
                        <a:t>- AST (IU) &gt; 1,5 x giới hạn trên</a:t>
                      </a:r>
                    </a:p>
                    <a:p>
                      <a:pPr>
                        <a:lnSpc>
                          <a:spcPct val="115000"/>
                        </a:lnSpc>
                        <a:spcAft>
                          <a:spcPts val="0"/>
                        </a:spcAft>
                      </a:pPr>
                      <a:r>
                        <a:rPr lang="en-US" sz="1400">
                          <a:solidFill>
                            <a:schemeClr val="bg1"/>
                          </a:solidFill>
                          <a:effectLst/>
                          <a:uFillTx/>
                          <a:latin charset="0" panose="02020603050405020304" pitchFamily="18" typeface="Times New Roman"/>
                          <a:cs charset="0" panose="02020603050405020304" pitchFamily="18" typeface="Times New Roman"/>
                        </a:rPr>
                        <a:t>- ALT (IU) &gt; 1,5 x giới hạn trên</a:t>
                      </a:r>
                      <a:endParaRPr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r>
              <a:tr h="267419">
                <a:tc gridSpan="2">
                  <a:txBody>
                    <a:bodyPr/>
                    <a:lstStyle/>
                    <a:p>
                      <a:pPr algn="just">
                        <a:lnSpc>
                          <a:spcPct val="115000"/>
                        </a:lnSpc>
                        <a:spcAft>
                          <a:spcPts val="0"/>
                        </a:spcAft>
                      </a:pPr>
                      <a:r>
                        <a:rPr lang="en-US" sz="1400">
                          <a:solidFill>
                            <a:schemeClr val="bg1"/>
                          </a:solidFill>
                          <a:effectLst/>
                          <a:uFillTx/>
                          <a:latin charset="0" panose="02020603050405020304" pitchFamily="18" typeface="Times New Roman"/>
                          <a:cs charset="0" panose="02020603050405020304" pitchFamily="18" typeface="Times New Roman"/>
                        </a:rPr>
                        <a:t>C. Hình ảnh học</a:t>
                      </a:r>
                      <a:endParaRPr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c hMerge="1">
                  <a:txBody>
                    <a:bodyPr/>
                    <a:lstStyle/>
                    <a:p>
                      <a:endParaRPr>
                        <a:uFillTx/>
                      </a:endParaRPr>
                    </a:p>
                  </a:txBody>
                  <a:tcPr/>
                </a:tc>
              </a:tr>
              <a:tr h="267419">
                <a:tc>
                  <a:txBody>
                    <a:bodyPr/>
                    <a:lstStyle/>
                    <a:p>
                      <a:pPr algn="just">
                        <a:lnSpc>
                          <a:spcPct val="115000"/>
                        </a:lnSpc>
                        <a:spcAft>
                          <a:spcPts val="0"/>
                        </a:spcAft>
                      </a:pPr>
                      <a:r>
                        <a:rPr lang="en-US" sz="1400">
                          <a:solidFill>
                            <a:schemeClr val="bg1"/>
                          </a:solidFill>
                          <a:effectLst/>
                          <a:uFillTx/>
                          <a:latin charset="0" panose="02020603050405020304" pitchFamily="18" typeface="Times New Roman"/>
                          <a:cs charset="0" panose="02020603050405020304" pitchFamily="18" typeface="Times New Roman"/>
                        </a:rPr>
                        <a:t>C-1</a:t>
                      </a:r>
                      <a:endParaRPr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c>
                  <a:txBody>
                    <a:bodyPr/>
                    <a:lstStyle/>
                    <a:p>
                      <a:pPr algn="just">
                        <a:lnSpc>
                          <a:spcPct val="115000"/>
                        </a:lnSpc>
                        <a:spcAft>
                          <a:spcPts val="0"/>
                        </a:spcAft>
                      </a:pPr>
                      <a:r>
                        <a:rPr dirty="0" err="1" lang="en-US" sz="1400">
                          <a:solidFill>
                            <a:schemeClr val="bg1"/>
                          </a:solidFill>
                          <a:effectLst/>
                          <a:uFillTx/>
                          <a:latin charset="0" panose="02020603050405020304" pitchFamily="18" typeface="Times New Roman"/>
                          <a:cs charset="0" panose="02020603050405020304" pitchFamily="18" typeface="Times New Roman"/>
                        </a:rPr>
                        <a:t>Dãn</a:t>
                      </a:r>
                      <a:r>
                        <a:rPr dirty="0" lang="en-US" sz="1400">
                          <a:solidFill>
                            <a:schemeClr val="bg1"/>
                          </a:solidFill>
                          <a:effectLst/>
                          <a:uFillTx/>
                          <a:latin charset="0" panose="02020603050405020304" pitchFamily="18" typeface="Times New Roman"/>
                          <a:cs charset="0" panose="02020603050405020304" pitchFamily="18" typeface="Times New Roman"/>
                        </a:rPr>
                        <a:t> </a:t>
                      </a:r>
                      <a:r>
                        <a:rPr dirty="0" err="1" lang="en-US" sz="1400">
                          <a:solidFill>
                            <a:schemeClr val="bg1"/>
                          </a:solidFill>
                          <a:effectLst/>
                          <a:uFillTx/>
                          <a:latin charset="0" panose="02020603050405020304" pitchFamily="18" typeface="Times New Roman"/>
                          <a:cs charset="0" panose="02020603050405020304" pitchFamily="18" typeface="Times New Roman"/>
                        </a:rPr>
                        <a:t>đường</a:t>
                      </a:r>
                      <a:r>
                        <a:rPr dirty="0" lang="en-US" sz="1400">
                          <a:solidFill>
                            <a:schemeClr val="bg1"/>
                          </a:solidFill>
                          <a:effectLst/>
                          <a:uFillTx/>
                          <a:latin charset="0" panose="02020603050405020304" pitchFamily="18" typeface="Times New Roman"/>
                          <a:cs charset="0" panose="02020603050405020304" pitchFamily="18" typeface="Times New Roman"/>
                        </a:rPr>
                        <a:t> </a:t>
                      </a:r>
                      <a:r>
                        <a:rPr dirty="0" err="1" lang="en-US" sz="1400">
                          <a:solidFill>
                            <a:schemeClr val="bg1"/>
                          </a:solidFill>
                          <a:effectLst/>
                          <a:uFillTx/>
                          <a:latin charset="0" panose="02020603050405020304" pitchFamily="18" typeface="Times New Roman"/>
                          <a:cs charset="0" panose="02020603050405020304" pitchFamily="18" typeface="Times New Roman"/>
                        </a:rPr>
                        <a:t>mật</a:t>
                      </a:r>
                      <a:endParaRPr dirty="0"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r>
              <a:tr h="267419">
                <a:tc>
                  <a:txBody>
                    <a:bodyPr/>
                    <a:lstStyle/>
                    <a:p>
                      <a:pPr algn="just">
                        <a:lnSpc>
                          <a:spcPct val="115000"/>
                        </a:lnSpc>
                        <a:spcAft>
                          <a:spcPts val="0"/>
                        </a:spcAft>
                      </a:pPr>
                      <a:r>
                        <a:rPr lang="en-US" sz="1400">
                          <a:solidFill>
                            <a:schemeClr val="bg1"/>
                          </a:solidFill>
                          <a:effectLst/>
                          <a:uFillTx/>
                          <a:latin charset="0" panose="02020603050405020304" pitchFamily="18" typeface="Times New Roman"/>
                          <a:cs charset="0" panose="02020603050405020304" pitchFamily="18" typeface="Times New Roman"/>
                        </a:rPr>
                        <a:t>C-2</a:t>
                      </a:r>
                      <a:endParaRPr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c>
                  <a:txBody>
                    <a:bodyPr/>
                    <a:lstStyle/>
                    <a:p>
                      <a:pPr algn="just">
                        <a:lnSpc>
                          <a:spcPct val="115000"/>
                        </a:lnSpc>
                        <a:spcAft>
                          <a:spcPts val="0"/>
                        </a:spcAft>
                      </a:pPr>
                      <a:r>
                        <a:rPr lang="en-US" sz="1400">
                          <a:solidFill>
                            <a:schemeClr val="bg1"/>
                          </a:solidFill>
                          <a:effectLst/>
                          <a:uFillTx/>
                          <a:latin charset="0" panose="02020603050405020304" pitchFamily="18" typeface="Times New Roman"/>
                          <a:cs charset="0" panose="02020603050405020304" pitchFamily="18" typeface="Times New Roman"/>
                        </a:rPr>
                        <a:t>Bằng chứng nguyên nhân sinh bệnh trên hình ảnh học (hẹp đường mật, sỏi, stent,…)</a:t>
                      </a:r>
                      <a:endParaRPr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r>
              <a:tr h="603621">
                <a:tc gridSpan="2">
                  <a:txBody>
                    <a:bodyPr/>
                    <a:lstStyle/>
                    <a:p>
                      <a:pPr algn="just">
                        <a:lnSpc>
                          <a:spcPct val="115000"/>
                        </a:lnSpc>
                        <a:spcAft>
                          <a:spcPts val="0"/>
                        </a:spcAft>
                      </a:pPr>
                      <a:r>
                        <a:rPr dirty="0" err="1" lang="en-US" sz="1400">
                          <a:solidFill>
                            <a:schemeClr val="bg1"/>
                          </a:solidFill>
                          <a:effectLst/>
                          <a:uFillTx/>
                          <a:latin charset="0" panose="02020603050405020304" pitchFamily="18" typeface="Times New Roman"/>
                          <a:cs charset="0" panose="02020603050405020304" pitchFamily="18" typeface="Times New Roman"/>
                        </a:rPr>
                        <a:t>Chẩn</a:t>
                      </a:r>
                      <a:r>
                        <a:rPr dirty="0" lang="en-US" sz="1400">
                          <a:solidFill>
                            <a:schemeClr val="bg1"/>
                          </a:solidFill>
                          <a:effectLst/>
                          <a:uFillTx/>
                          <a:latin charset="0" panose="02020603050405020304" pitchFamily="18" typeface="Times New Roman"/>
                          <a:cs charset="0" panose="02020603050405020304" pitchFamily="18" typeface="Times New Roman"/>
                        </a:rPr>
                        <a:t> </a:t>
                      </a:r>
                      <a:r>
                        <a:rPr dirty="0" err="1" lang="en-US" sz="1400">
                          <a:solidFill>
                            <a:schemeClr val="bg1"/>
                          </a:solidFill>
                          <a:effectLst/>
                          <a:uFillTx/>
                          <a:latin charset="0" panose="02020603050405020304" pitchFamily="18" typeface="Times New Roman"/>
                          <a:cs charset="0" panose="02020603050405020304" pitchFamily="18" typeface="Times New Roman"/>
                        </a:rPr>
                        <a:t>đoán</a:t>
                      </a:r>
                      <a:r>
                        <a:rPr dirty="0" lang="en-US" sz="1400">
                          <a:solidFill>
                            <a:schemeClr val="bg1"/>
                          </a:solidFill>
                          <a:effectLst/>
                          <a:uFillTx/>
                          <a:latin charset="0" panose="02020603050405020304" pitchFamily="18" typeface="Times New Roman"/>
                          <a:cs charset="0" panose="02020603050405020304" pitchFamily="18" typeface="Times New Roman"/>
                        </a:rPr>
                        <a:t> </a:t>
                      </a:r>
                      <a:r>
                        <a:rPr dirty="0" err="1" lang="en-US" sz="1400">
                          <a:solidFill>
                            <a:schemeClr val="bg1"/>
                          </a:solidFill>
                          <a:effectLst/>
                          <a:uFillTx/>
                          <a:latin charset="0" panose="02020603050405020304" pitchFamily="18" typeface="Times New Roman"/>
                          <a:cs charset="0" panose="02020603050405020304" pitchFamily="18" typeface="Times New Roman"/>
                        </a:rPr>
                        <a:t>xác</a:t>
                      </a:r>
                      <a:r>
                        <a:rPr dirty="0" lang="en-US" sz="1400">
                          <a:solidFill>
                            <a:schemeClr val="bg1"/>
                          </a:solidFill>
                          <a:effectLst/>
                          <a:uFillTx/>
                          <a:latin charset="0" panose="02020603050405020304" pitchFamily="18" typeface="Times New Roman"/>
                          <a:cs charset="0" panose="02020603050405020304" pitchFamily="18" typeface="Times New Roman"/>
                        </a:rPr>
                        <a:t> </a:t>
                      </a:r>
                      <a:r>
                        <a:rPr dirty="0" err="1" lang="en-US" sz="1400">
                          <a:solidFill>
                            <a:schemeClr val="bg1"/>
                          </a:solidFill>
                          <a:effectLst/>
                          <a:uFillTx/>
                          <a:latin charset="0" panose="02020603050405020304" pitchFamily="18" typeface="Times New Roman"/>
                          <a:cs charset="0" panose="02020603050405020304" pitchFamily="18" typeface="Times New Roman"/>
                        </a:rPr>
                        <a:t>định</a:t>
                      </a:r>
                      <a:r>
                        <a:rPr dirty="0" lang="en-US" sz="1400">
                          <a:solidFill>
                            <a:schemeClr val="bg1"/>
                          </a:solidFill>
                          <a:effectLst/>
                          <a:uFillTx/>
                          <a:latin charset="0" panose="02020603050405020304" pitchFamily="18" typeface="Times New Roman"/>
                          <a:cs charset="0" panose="02020603050405020304" pitchFamily="18" typeface="Times New Roman"/>
                        </a:rPr>
                        <a:t> </a:t>
                      </a:r>
                      <a:r>
                        <a:rPr dirty="0" err="1" lang="en-US" sz="1400">
                          <a:solidFill>
                            <a:schemeClr val="bg1"/>
                          </a:solidFill>
                          <a:effectLst/>
                          <a:uFillTx/>
                          <a:latin charset="0" panose="02020603050405020304" pitchFamily="18" typeface="Times New Roman"/>
                          <a:cs charset="0" panose="02020603050405020304" pitchFamily="18" typeface="Times New Roman"/>
                        </a:rPr>
                        <a:t>có</a:t>
                      </a:r>
                      <a:r>
                        <a:rPr dirty="0" lang="en-US" sz="1400">
                          <a:solidFill>
                            <a:schemeClr val="bg1"/>
                          </a:solidFill>
                          <a:effectLst/>
                          <a:uFillTx/>
                          <a:latin charset="0" panose="02020603050405020304" pitchFamily="18" typeface="Times New Roman"/>
                          <a:cs charset="0" panose="02020603050405020304" pitchFamily="18" typeface="Times New Roman"/>
                        </a:rPr>
                        <a:t> </a:t>
                      </a:r>
                      <a:r>
                        <a:rPr dirty="0" err="1" lang="en-US" sz="1400">
                          <a:solidFill>
                            <a:schemeClr val="bg1"/>
                          </a:solidFill>
                          <a:effectLst/>
                          <a:uFillTx/>
                          <a:latin charset="0" panose="02020603050405020304" pitchFamily="18" typeface="Times New Roman"/>
                          <a:cs charset="0" panose="02020603050405020304" pitchFamily="18" typeface="Times New Roman"/>
                        </a:rPr>
                        <a:t>viêm</a:t>
                      </a:r>
                      <a:r>
                        <a:rPr dirty="0" lang="en-US" sz="1400">
                          <a:solidFill>
                            <a:schemeClr val="bg1"/>
                          </a:solidFill>
                          <a:effectLst/>
                          <a:uFillTx/>
                          <a:latin charset="0" panose="02020603050405020304" pitchFamily="18" typeface="Times New Roman"/>
                          <a:cs charset="0" panose="02020603050405020304" pitchFamily="18" typeface="Times New Roman"/>
                        </a:rPr>
                        <a:t> </a:t>
                      </a:r>
                      <a:r>
                        <a:rPr dirty="0" err="1" lang="en-US" sz="1400">
                          <a:solidFill>
                            <a:schemeClr val="bg1"/>
                          </a:solidFill>
                          <a:effectLst/>
                          <a:uFillTx/>
                          <a:latin charset="0" panose="02020603050405020304" pitchFamily="18" typeface="Times New Roman"/>
                          <a:cs charset="0" panose="02020603050405020304" pitchFamily="18" typeface="Times New Roman"/>
                        </a:rPr>
                        <a:t>đường</a:t>
                      </a:r>
                      <a:r>
                        <a:rPr dirty="0" lang="en-US" sz="1400">
                          <a:solidFill>
                            <a:schemeClr val="bg1"/>
                          </a:solidFill>
                          <a:effectLst/>
                          <a:uFillTx/>
                          <a:latin charset="0" panose="02020603050405020304" pitchFamily="18" typeface="Times New Roman"/>
                          <a:cs charset="0" panose="02020603050405020304" pitchFamily="18" typeface="Times New Roman"/>
                        </a:rPr>
                        <a:t> </a:t>
                      </a:r>
                      <a:r>
                        <a:rPr dirty="0" err="1" lang="en-US" sz="1400">
                          <a:solidFill>
                            <a:schemeClr val="bg1"/>
                          </a:solidFill>
                          <a:effectLst/>
                          <a:uFillTx/>
                          <a:latin charset="0" panose="02020603050405020304" pitchFamily="18" typeface="Times New Roman"/>
                          <a:cs charset="0" panose="02020603050405020304" pitchFamily="18" typeface="Times New Roman"/>
                        </a:rPr>
                        <a:t>mật</a:t>
                      </a:r>
                      <a:r>
                        <a:rPr dirty="0" lang="en-US" sz="1400">
                          <a:solidFill>
                            <a:schemeClr val="bg1"/>
                          </a:solidFill>
                          <a:effectLst/>
                          <a:uFillTx/>
                          <a:latin charset="0" panose="02020603050405020304" pitchFamily="18" typeface="Times New Roman"/>
                          <a:cs charset="0" panose="02020603050405020304" pitchFamily="18" typeface="Times New Roman"/>
                        </a:rPr>
                        <a:t> </a:t>
                      </a:r>
                      <a:r>
                        <a:rPr dirty="0" err="1" lang="en-US" sz="1400">
                          <a:solidFill>
                            <a:schemeClr val="bg1"/>
                          </a:solidFill>
                          <a:effectLst/>
                          <a:uFillTx/>
                          <a:latin charset="0" panose="02020603050405020304" pitchFamily="18" typeface="Times New Roman"/>
                          <a:cs charset="0" panose="02020603050405020304" pitchFamily="18" typeface="Times New Roman"/>
                        </a:rPr>
                        <a:t>cấp</a:t>
                      </a:r>
                      <a:r>
                        <a:rPr dirty="0" lang="en-US" sz="1400">
                          <a:solidFill>
                            <a:schemeClr val="bg1"/>
                          </a:solidFill>
                          <a:effectLst/>
                          <a:uFillTx/>
                          <a:latin charset="0" panose="02020603050405020304" pitchFamily="18" typeface="Times New Roman"/>
                          <a:cs charset="0" panose="02020603050405020304" pitchFamily="18" typeface="Times New Roman"/>
                        </a:rPr>
                        <a:t> </a:t>
                      </a:r>
                      <a:r>
                        <a:rPr dirty="0" err="1" lang="en-US" sz="1400">
                          <a:solidFill>
                            <a:schemeClr val="bg1"/>
                          </a:solidFill>
                          <a:effectLst/>
                          <a:uFillTx/>
                          <a:latin charset="0" panose="02020603050405020304" pitchFamily="18" typeface="Times New Roman"/>
                          <a:cs charset="0" panose="02020603050405020304" pitchFamily="18" typeface="Times New Roman"/>
                        </a:rPr>
                        <a:t>khi</a:t>
                      </a:r>
                      <a:r>
                        <a:rPr dirty="0" lang="en-US" sz="1400">
                          <a:solidFill>
                            <a:schemeClr val="bg1"/>
                          </a:solidFill>
                          <a:effectLst/>
                          <a:uFillTx/>
                          <a:latin charset="0" panose="02020603050405020304" pitchFamily="18" typeface="Times New Roman"/>
                          <a:cs charset="0" panose="02020603050405020304" pitchFamily="18" typeface="Times New Roman"/>
                        </a:rPr>
                        <a:t>: 1 </a:t>
                      </a:r>
                      <a:r>
                        <a:rPr dirty="0" err="1" lang="en-US" sz="1400">
                          <a:solidFill>
                            <a:schemeClr val="bg1"/>
                          </a:solidFill>
                          <a:effectLst/>
                          <a:uFillTx/>
                          <a:latin charset="0" panose="02020603050405020304" pitchFamily="18" typeface="Times New Roman"/>
                          <a:cs charset="0" panose="02020603050405020304" pitchFamily="18" typeface="Times New Roman"/>
                        </a:rPr>
                        <a:t>tiêu</a:t>
                      </a:r>
                      <a:r>
                        <a:rPr dirty="0" lang="en-US" sz="1400">
                          <a:solidFill>
                            <a:schemeClr val="bg1"/>
                          </a:solidFill>
                          <a:effectLst/>
                          <a:uFillTx/>
                          <a:latin charset="0" panose="02020603050405020304" pitchFamily="18" typeface="Times New Roman"/>
                          <a:cs charset="0" panose="02020603050405020304" pitchFamily="18" typeface="Times New Roman"/>
                        </a:rPr>
                        <a:t> </a:t>
                      </a:r>
                      <a:r>
                        <a:rPr dirty="0" err="1" lang="en-US" sz="1400">
                          <a:solidFill>
                            <a:schemeClr val="bg1"/>
                          </a:solidFill>
                          <a:effectLst/>
                          <a:uFillTx/>
                          <a:latin charset="0" panose="02020603050405020304" pitchFamily="18" typeface="Times New Roman"/>
                          <a:cs charset="0" panose="02020603050405020304" pitchFamily="18" typeface="Times New Roman"/>
                        </a:rPr>
                        <a:t>chuẩn</a:t>
                      </a:r>
                      <a:r>
                        <a:rPr dirty="0" lang="en-US" sz="1400">
                          <a:solidFill>
                            <a:schemeClr val="bg1"/>
                          </a:solidFill>
                          <a:effectLst/>
                          <a:uFillTx/>
                          <a:latin charset="0" panose="02020603050405020304" pitchFamily="18" typeface="Times New Roman"/>
                          <a:cs charset="0" panose="02020603050405020304" pitchFamily="18" typeface="Times New Roman"/>
                        </a:rPr>
                        <a:t> A + 1 </a:t>
                      </a:r>
                      <a:r>
                        <a:rPr dirty="0" err="1" lang="en-US" sz="1400">
                          <a:solidFill>
                            <a:schemeClr val="bg1"/>
                          </a:solidFill>
                          <a:effectLst/>
                          <a:uFillTx/>
                          <a:latin charset="0" panose="02020603050405020304" pitchFamily="18" typeface="Times New Roman"/>
                          <a:cs charset="0" panose="02020603050405020304" pitchFamily="18" typeface="Times New Roman"/>
                        </a:rPr>
                        <a:t>tiêu</a:t>
                      </a:r>
                      <a:r>
                        <a:rPr dirty="0" lang="en-US" sz="1400">
                          <a:solidFill>
                            <a:schemeClr val="bg1"/>
                          </a:solidFill>
                          <a:effectLst/>
                          <a:uFillTx/>
                          <a:latin charset="0" panose="02020603050405020304" pitchFamily="18" typeface="Times New Roman"/>
                          <a:cs charset="0" panose="02020603050405020304" pitchFamily="18" typeface="Times New Roman"/>
                        </a:rPr>
                        <a:t> </a:t>
                      </a:r>
                      <a:r>
                        <a:rPr dirty="0" err="1" lang="en-US" sz="1400">
                          <a:solidFill>
                            <a:schemeClr val="bg1"/>
                          </a:solidFill>
                          <a:effectLst/>
                          <a:uFillTx/>
                          <a:latin charset="0" panose="02020603050405020304" pitchFamily="18" typeface="Times New Roman"/>
                          <a:cs charset="0" panose="02020603050405020304" pitchFamily="18" typeface="Times New Roman"/>
                        </a:rPr>
                        <a:t>chuẩn</a:t>
                      </a:r>
                      <a:r>
                        <a:rPr dirty="0" lang="en-US" sz="1400">
                          <a:solidFill>
                            <a:schemeClr val="bg1"/>
                          </a:solidFill>
                          <a:effectLst/>
                          <a:uFillTx/>
                          <a:latin charset="0" panose="02020603050405020304" pitchFamily="18" typeface="Times New Roman"/>
                          <a:cs charset="0" panose="02020603050405020304" pitchFamily="18" typeface="Times New Roman"/>
                        </a:rPr>
                        <a:t> B + 1 </a:t>
                      </a:r>
                      <a:r>
                        <a:rPr dirty="0" err="1" lang="en-US" sz="1400">
                          <a:solidFill>
                            <a:schemeClr val="bg1"/>
                          </a:solidFill>
                          <a:effectLst/>
                          <a:uFillTx/>
                          <a:latin charset="0" panose="02020603050405020304" pitchFamily="18" typeface="Times New Roman"/>
                          <a:cs charset="0" panose="02020603050405020304" pitchFamily="18" typeface="Times New Roman"/>
                        </a:rPr>
                        <a:t>tiêu</a:t>
                      </a:r>
                      <a:r>
                        <a:rPr dirty="0" lang="en-US" sz="1400">
                          <a:solidFill>
                            <a:schemeClr val="bg1"/>
                          </a:solidFill>
                          <a:effectLst/>
                          <a:uFillTx/>
                          <a:latin charset="0" panose="02020603050405020304" pitchFamily="18" typeface="Times New Roman"/>
                          <a:cs charset="0" panose="02020603050405020304" pitchFamily="18" typeface="Times New Roman"/>
                        </a:rPr>
                        <a:t> </a:t>
                      </a:r>
                      <a:r>
                        <a:rPr dirty="0" err="1" lang="en-US" sz="1400">
                          <a:solidFill>
                            <a:schemeClr val="bg1"/>
                          </a:solidFill>
                          <a:effectLst/>
                          <a:uFillTx/>
                          <a:latin charset="0" panose="02020603050405020304" pitchFamily="18" typeface="Times New Roman"/>
                          <a:cs charset="0" panose="02020603050405020304" pitchFamily="18" typeface="Times New Roman"/>
                        </a:rPr>
                        <a:t>chuẩn</a:t>
                      </a:r>
                      <a:r>
                        <a:rPr dirty="0" lang="en-US" sz="1400">
                          <a:solidFill>
                            <a:schemeClr val="bg1"/>
                          </a:solidFill>
                          <a:effectLst/>
                          <a:uFillTx/>
                          <a:latin charset="0" panose="02020603050405020304" pitchFamily="18" typeface="Times New Roman"/>
                          <a:cs charset="0" panose="02020603050405020304" pitchFamily="18" typeface="Times New Roman"/>
                        </a:rPr>
                        <a:t> C</a:t>
                      </a:r>
                    </a:p>
                    <a:p>
                      <a:pPr algn="just">
                        <a:lnSpc>
                          <a:spcPct val="115000"/>
                        </a:lnSpc>
                        <a:spcAft>
                          <a:spcPts val="0"/>
                        </a:spcAft>
                      </a:pPr>
                      <a:r>
                        <a:rPr dirty="0" err="1" lang="en-US" sz="1400">
                          <a:solidFill>
                            <a:schemeClr val="bg1"/>
                          </a:solidFill>
                          <a:effectLst/>
                          <a:uFillTx/>
                          <a:latin charset="0" panose="02020603050405020304" pitchFamily="18" typeface="Times New Roman"/>
                          <a:cs charset="0" panose="02020603050405020304" pitchFamily="18" typeface="Times New Roman"/>
                        </a:rPr>
                        <a:t>Nghi</a:t>
                      </a:r>
                      <a:r>
                        <a:rPr dirty="0" lang="en-US" sz="1400">
                          <a:solidFill>
                            <a:schemeClr val="bg1"/>
                          </a:solidFill>
                          <a:effectLst/>
                          <a:uFillTx/>
                          <a:latin charset="0" panose="02020603050405020304" pitchFamily="18" typeface="Times New Roman"/>
                          <a:cs charset="0" panose="02020603050405020304" pitchFamily="18" typeface="Times New Roman"/>
                        </a:rPr>
                        <a:t> </a:t>
                      </a:r>
                      <a:r>
                        <a:rPr dirty="0" err="1" lang="en-US" sz="1400">
                          <a:solidFill>
                            <a:schemeClr val="bg1"/>
                          </a:solidFill>
                          <a:effectLst/>
                          <a:uFillTx/>
                          <a:latin charset="0" panose="02020603050405020304" pitchFamily="18" typeface="Times New Roman"/>
                          <a:cs charset="0" panose="02020603050405020304" pitchFamily="18" typeface="Times New Roman"/>
                        </a:rPr>
                        <a:t>ngờ</a:t>
                      </a:r>
                      <a:r>
                        <a:rPr dirty="0" lang="en-US" sz="1400">
                          <a:solidFill>
                            <a:schemeClr val="bg1"/>
                          </a:solidFill>
                          <a:effectLst/>
                          <a:uFillTx/>
                          <a:latin charset="0" panose="02020603050405020304" pitchFamily="18" typeface="Times New Roman"/>
                          <a:cs charset="0" panose="02020603050405020304" pitchFamily="18" typeface="Times New Roman"/>
                        </a:rPr>
                        <a:t> </a:t>
                      </a:r>
                      <a:r>
                        <a:rPr dirty="0" err="1" lang="en-US" sz="1400">
                          <a:solidFill>
                            <a:schemeClr val="bg1"/>
                          </a:solidFill>
                          <a:effectLst/>
                          <a:uFillTx/>
                          <a:latin charset="0" panose="02020603050405020304" pitchFamily="18" typeface="Times New Roman"/>
                          <a:cs charset="0" panose="02020603050405020304" pitchFamily="18" typeface="Times New Roman"/>
                        </a:rPr>
                        <a:t>có</a:t>
                      </a:r>
                      <a:r>
                        <a:rPr dirty="0" lang="en-US" sz="1400">
                          <a:solidFill>
                            <a:schemeClr val="bg1"/>
                          </a:solidFill>
                          <a:effectLst/>
                          <a:uFillTx/>
                          <a:latin charset="0" panose="02020603050405020304" pitchFamily="18" typeface="Times New Roman"/>
                          <a:cs charset="0" panose="02020603050405020304" pitchFamily="18" typeface="Times New Roman"/>
                        </a:rPr>
                        <a:t> </a:t>
                      </a:r>
                      <a:r>
                        <a:rPr dirty="0" err="1" lang="en-US" sz="1400">
                          <a:solidFill>
                            <a:schemeClr val="bg1"/>
                          </a:solidFill>
                          <a:effectLst/>
                          <a:uFillTx/>
                          <a:latin charset="0" panose="02020603050405020304" pitchFamily="18" typeface="Times New Roman"/>
                          <a:cs charset="0" panose="02020603050405020304" pitchFamily="18" typeface="Times New Roman"/>
                        </a:rPr>
                        <a:t>viêm</a:t>
                      </a:r>
                      <a:r>
                        <a:rPr dirty="0" lang="en-US" sz="1400">
                          <a:solidFill>
                            <a:schemeClr val="bg1"/>
                          </a:solidFill>
                          <a:effectLst/>
                          <a:uFillTx/>
                          <a:latin charset="0" panose="02020603050405020304" pitchFamily="18" typeface="Times New Roman"/>
                          <a:cs charset="0" panose="02020603050405020304" pitchFamily="18" typeface="Times New Roman"/>
                        </a:rPr>
                        <a:t> </a:t>
                      </a:r>
                      <a:r>
                        <a:rPr dirty="0" err="1" lang="en-US" sz="1400">
                          <a:solidFill>
                            <a:schemeClr val="bg1"/>
                          </a:solidFill>
                          <a:effectLst/>
                          <a:uFillTx/>
                          <a:latin charset="0" panose="02020603050405020304" pitchFamily="18" typeface="Times New Roman"/>
                          <a:cs charset="0" panose="02020603050405020304" pitchFamily="18" typeface="Times New Roman"/>
                        </a:rPr>
                        <a:t>đường</a:t>
                      </a:r>
                      <a:r>
                        <a:rPr dirty="0" lang="en-US" sz="1400">
                          <a:solidFill>
                            <a:schemeClr val="bg1"/>
                          </a:solidFill>
                          <a:effectLst/>
                          <a:uFillTx/>
                          <a:latin charset="0" panose="02020603050405020304" pitchFamily="18" typeface="Times New Roman"/>
                          <a:cs charset="0" panose="02020603050405020304" pitchFamily="18" typeface="Times New Roman"/>
                        </a:rPr>
                        <a:t> </a:t>
                      </a:r>
                      <a:r>
                        <a:rPr dirty="0" err="1" lang="en-US" sz="1400">
                          <a:solidFill>
                            <a:schemeClr val="bg1"/>
                          </a:solidFill>
                          <a:effectLst/>
                          <a:uFillTx/>
                          <a:latin charset="0" panose="02020603050405020304" pitchFamily="18" typeface="Times New Roman"/>
                          <a:cs charset="0" panose="02020603050405020304" pitchFamily="18" typeface="Times New Roman"/>
                        </a:rPr>
                        <a:t>mật</a:t>
                      </a:r>
                      <a:r>
                        <a:rPr dirty="0" lang="en-US" sz="1400">
                          <a:solidFill>
                            <a:schemeClr val="bg1"/>
                          </a:solidFill>
                          <a:effectLst/>
                          <a:uFillTx/>
                          <a:latin charset="0" panose="02020603050405020304" pitchFamily="18" typeface="Times New Roman"/>
                          <a:cs charset="0" panose="02020603050405020304" pitchFamily="18" typeface="Times New Roman"/>
                        </a:rPr>
                        <a:t> </a:t>
                      </a:r>
                      <a:r>
                        <a:rPr dirty="0" err="1" lang="en-US" sz="1400">
                          <a:solidFill>
                            <a:schemeClr val="bg1"/>
                          </a:solidFill>
                          <a:effectLst/>
                          <a:uFillTx/>
                          <a:latin charset="0" panose="02020603050405020304" pitchFamily="18" typeface="Times New Roman"/>
                          <a:cs charset="0" panose="02020603050405020304" pitchFamily="18" typeface="Times New Roman"/>
                        </a:rPr>
                        <a:t>cấp</a:t>
                      </a:r>
                      <a:r>
                        <a:rPr dirty="0" lang="en-US" sz="1400">
                          <a:solidFill>
                            <a:schemeClr val="bg1"/>
                          </a:solidFill>
                          <a:effectLst/>
                          <a:uFillTx/>
                          <a:latin charset="0" panose="02020603050405020304" pitchFamily="18" typeface="Times New Roman"/>
                          <a:cs charset="0" panose="02020603050405020304" pitchFamily="18" typeface="Times New Roman"/>
                        </a:rPr>
                        <a:t> </a:t>
                      </a:r>
                      <a:r>
                        <a:rPr dirty="0" err="1" lang="en-US" sz="1400">
                          <a:solidFill>
                            <a:schemeClr val="bg1"/>
                          </a:solidFill>
                          <a:effectLst/>
                          <a:uFillTx/>
                          <a:latin charset="0" panose="02020603050405020304" pitchFamily="18" typeface="Times New Roman"/>
                          <a:cs charset="0" panose="02020603050405020304" pitchFamily="18" typeface="Times New Roman"/>
                        </a:rPr>
                        <a:t>khi</a:t>
                      </a:r>
                      <a:r>
                        <a:rPr dirty="0" lang="en-US" sz="1400">
                          <a:solidFill>
                            <a:schemeClr val="bg1"/>
                          </a:solidFill>
                          <a:effectLst/>
                          <a:uFillTx/>
                          <a:latin charset="0" panose="02020603050405020304" pitchFamily="18" typeface="Times New Roman"/>
                          <a:cs charset="0" panose="02020603050405020304" pitchFamily="18" typeface="Times New Roman"/>
                        </a:rPr>
                        <a:t>: 1 </a:t>
                      </a:r>
                      <a:r>
                        <a:rPr dirty="0" err="1" lang="en-US" sz="1400">
                          <a:solidFill>
                            <a:schemeClr val="bg1"/>
                          </a:solidFill>
                          <a:effectLst/>
                          <a:uFillTx/>
                          <a:latin charset="0" panose="02020603050405020304" pitchFamily="18" typeface="Times New Roman"/>
                          <a:cs charset="0" panose="02020603050405020304" pitchFamily="18" typeface="Times New Roman"/>
                        </a:rPr>
                        <a:t>tiêu</a:t>
                      </a:r>
                      <a:r>
                        <a:rPr dirty="0" lang="en-US" sz="1400">
                          <a:solidFill>
                            <a:schemeClr val="bg1"/>
                          </a:solidFill>
                          <a:effectLst/>
                          <a:uFillTx/>
                          <a:latin charset="0" panose="02020603050405020304" pitchFamily="18" typeface="Times New Roman"/>
                          <a:cs charset="0" panose="02020603050405020304" pitchFamily="18" typeface="Times New Roman"/>
                        </a:rPr>
                        <a:t> </a:t>
                      </a:r>
                      <a:r>
                        <a:rPr dirty="0" err="1" lang="en-US" sz="1400">
                          <a:solidFill>
                            <a:schemeClr val="bg1"/>
                          </a:solidFill>
                          <a:effectLst/>
                          <a:uFillTx/>
                          <a:latin charset="0" panose="02020603050405020304" pitchFamily="18" typeface="Times New Roman"/>
                          <a:cs charset="0" panose="02020603050405020304" pitchFamily="18" typeface="Times New Roman"/>
                        </a:rPr>
                        <a:t>chuẩn</a:t>
                      </a:r>
                      <a:r>
                        <a:rPr dirty="0" lang="en-US" sz="1400">
                          <a:solidFill>
                            <a:schemeClr val="bg1"/>
                          </a:solidFill>
                          <a:effectLst/>
                          <a:uFillTx/>
                          <a:latin charset="0" panose="02020603050405020304" pitchFamily="18" typeface="Times New Roman"/>
                          <a:cs charset="0" panose="02020603050405020304" pitchFamily="18" typeface="Times New Roman"/>
                        </a:rPr>
                        <a:t> A + 1 </a:t>
                      </a:r>
                      <a:r>
                        <a:rPr dirty="0" err="1" lang="en-US" sz="1400">
                          <a:solidFill>
                            <a:schemeClr val="bg1"/>
                          </a:solidFill>
                          <a:effectLst/>
                          <a:uFillTx/>
                          <a:latin charset="0" panose="02020603050405020304" pitchFamily="18" typeface="Times New Roman"/>
                          <a:cs charset="0" panose="02020603050405020304" pitchFamily="18" typeface="Times New Roman"/>
                        </a:rPr>
                        <a:t>tiêu</a:t>
                      </a:r>
                      <a:r>
                        <a:rPr dirty="0" lang="en-US" sz="1400">
                          <a:solidFill>
                            <a:schemeClr val="bg1"/>
                          </a:solidFill>
                          <a:effectLst/>
                          <a:uFillTx/>
                          <a:latin charset="0" panose="02020603050405020304" pitchFamily="18" typeface="Times New Roman"/>
                          <a:cs charset="0" panose="02020603050405020304" pitchFamily="18" typeface="Times New Roman"/>
                        </a:rPr>
                        <a:t> </a:t>
                      </a:r>
                      <a:r>
                        <a:rPr dirty="0" err="1" lang="en-US" sz="1400">
                          <a:solidFill>
                            <a:schemeClr val="bg1"/>
                          </a:solidFill>
                          <a:effectLst/>
                          <a:uFillTx/>
                          <a:latin charset="0" panose="02020603050405020304" pitchFamily="18" typeface="Times New Roman"/>
                          <a:cs charset="0" panose="02020603050405020304" pitchFamily="18" typeface="Times New Roman"/>
                        </a:rPr>
                        <a:t>chuẩn</a:t>
                      </a:r>
                      <a:r>
                        <a:rPr dirty="0" lang="en-US" sz="1400">
                          <a:solidFill>
                            <a:schemeClr val="bg1"/>
                          </a:solidFill>
                          <a:effectLst/>
                          <a:uFillTx/>
                          <a:latin charset="0" panose="02020603050405020304" pitchFamily="18" typeface="Times New Roman"/>
                          <a:cs charset="0" panose="02020603050405020304" pitchFamily="18" typeface="Times New Roman"/>
                        </a:rPr>
                        <a:t> B (</a:t>
                      </a:r>
                      <a:r>
                        <a:rPr dirty="0" err="1" lang="en-US" sz="1400">
                          <a:solidFill>
                            <a:schemeClr val="bg1"/>
                          </a:solidFill>
                          <a:effectLst/>
                          <a:uFillTx/>
                          <a:latin charset="0" panose="02020603050405020304" pitchFamily="18" typeface="Times New Roman"/>
                          <a:cs charset="0" panose="02020603050405020304" pitchFamily="18" typeface="Times New Roman"/>
                        </a:rPr>
                        <a:t>hoặc</a:t>
                      </a:r>
                      <a:r>
                        <a:rPr dirty="0" lang="en-US" sz="1400">
                          <a:solidFill>
                            <a:schemeClr val="bg1"/>
                          </a:solidFill>
                          <a:effectLst/>
                          <a:uFillTx/>
                          <a:latin charset="0" panose="02020603050405020304" pitchFamily="18" typeface="Times New Roman"/>
                          <a:cs charset="0" panose="02020603050405020304" pitchFamily="18" typeface="Times New Roman"/>
                        </a:rPr>
                        <a:t> 1 </a:t>
                      </a:r>
                      <a:r>
                        <a:rPr dirty="0" err="1" lang="en-US" sz="1400">
                          <a:solidFill>
                            <a:schemeClr val="bg1"/>
                          </a:solidFill>
                          <a:effectLst/>
                          <a:uFillTx/>
                          <a:latin charset="0" panose="02020603050405020304" pitchFamily="18" typeface="Times New Roman"/>
                          <a:cs charset="0" panose="02020603050405020304" pitchFamily="18" typeface="Times New Roman"/>
                        </a:rPr>
                        <a:t>tiêu</a:t>
                      </a:r>
                      <a:r>
                        <a:rPr dirty="0" lang="en-US" sz="1400">
                          <a:solidFill>
                            <a:schemeClr val="bg1"/>
                          </a:solidFill>
                          <a:effectLst/>
                          <a:uFillTx/>
                          <a:latin charset="0" panose="02020603050405020304" pitchFamily="18" typeface="Times New Roman"/>
                          <a:cs charset="0" panose="02020603050405020304" pitchFamily="18" typeface="Times New Roman"/>
                        </a:rPr>
                        <a:t> </a:t>
                      </a:r>
                      <a:r>
                        <a:rPr dirty="0" err="1" lang="en-US" sz="1400">
                          <a:solidFill>
                            <a:schemeClr val="bg1"/>
                          </a:solidFill>
                          <a:effectLst/>
                          <a:uFillTx/>
                          <a:latin charset="0" panose="02020603050405020304" pitchFamily="18" typeface="Times New Roman"/>
                          <a:cs charset="0" panose="02020603050405020304" pitchFamily="18" typeface="Times New Roman"/>
                        </a:rPr>
                        <a:t>chuẩn</a:t>
                      </a:r>
                      <a:r>
                        <a:rPr dirty="0" lang="en-US" sz="1400">
                          <a:solidFill>
                            <a:schemeClr val="bg1"/>
                          </a:solidFill>
                          <a:effectLst/>
                          <a:uFillTx/>
                          <a:latin charset="0" panose="02020603050405020304" pitchFamily="18" typeface="Times New Roman"/>
                          <a:cs charset="0" panose="02020603050405020304" pitchFamily="18" typeface="Times New Roman"/>
                        </a:rPr>
                        <a:t> C)</a:t>
                      </a:r>
                      <a:endParaRPr dirty="0"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c hMerge="1">
                  <a:txBody>
                    <a:bodyPr/>
                    <a:lstStyle/>
                    <a:p>
                      <a:endParaRPr>
                        <a:uFillTx/>
                      </a:endParaRPr>
                    </a:p>
                  </a:txBody>
                  <a:tcPr/>
                </a:tc>
              </a:tr>
            </a:tbl>
          </a:graphicData>
        </a:graphic>
      </p:graphicFrame>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31.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5" name="TextBox 4"/>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755374" y="457200"/>
            <a:ext cx="7162800" cy="954107"/>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lvl1pPr>
              <a:defRPr>
                <a:solidFill>
                  <a:schemeClr val="tx1"/>
                </a:solidFill>
                <a:uFillTx/>
                <a:latin charset="0" panose="020B0604020202020204" pitchFamily="34" typeface="Arial"/>
                <a:cs charset="0" panose="020B0604020202020204" pitchFamily="34" typeface="Arial"/>
              </a:defRPr>
            </a:lvl1pPr>
            <a:lvl2pPr indent="-285750" marL="742950">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r>
              <a:rPr altLang="en-US" b="1" dirty="0" i="1" lang="vi-VN" sz="2800">
                <a:solidFill>
                  <a:schemeClr val="tx2">
                    <a:lumMod val="75000"/>
                  </a:schemeClr>
                </a:solidFill>
                <a:uFillTx/>
                <a:latin charset="0" panose="02020603050405020304" pitchFamily="18" typeface="Times New Roman"/>
                <a:cs charset="0" panose="02020603050405020304" pitchFamily="18" typeface="Times New Roman"/>
              </a:rPr>
              <a:t>3.1.2/ Phân độ viêm đường mật cấp theo Tokyo Guidelines 2018</a:t>
            </a:r>
          </a:p>
        </p:txBody>
      </p:sp>
      <p:graphicFrame>
        <p:nvGraphicFrame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Table 1"/>
          <p:cNvGraphicFrame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graphicFrameLocks noGrp="1"/>
          </p:cNvGraphicFramePr>
          <p:nvPr/>
        </p:nvGraphicFramePr>
        <p:xfrm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off x="755374" y="1676400"/>
          <a:ext cx="7702826" cy="4767072"/>
        </p:xfrm>
        <a:graphic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graphicData uri="http://schemas.openxmlformats.org/drawingml/2006/table">
            <a:tbl>
              <a:tblPr bandRow="1" firstCol="1" firstRow="1">
                <a:tableStyleId>{5C22544A-7EE6-4342-B048-85BDC9FD1C3A}</a:tableStyleId>
              </a:tblPr>
              <a:tblGrid>
                <a:gridCol w="1940171"/>
                <a:gridCol w="5762655"/>
              </a:tblGrid>
              <a:tr h="2194588">
                <a:tc>
                  <a:txBody>
                    <a:bodyPr/>
                    <a:lstStyle/>
                    <a:p>
                      <a:pPr algn="just">
                        <a:lnSpc>
                          <a:spcPct val="115000"/>
                        </a:lnSpc>
                        <a:spcAft>
                          <a:spcPts val="0"/>
                        </a:spcAft>
                      </a:pPr>
                      <a:r>
                        <a:rPr lang="en-US" sz="1600">
                          <a:solidFill>
                            <a:schemeClr val="bg1"/>
                          </a:solidFill>
                          <a:effectLst/>
                          <a:uFillTx/>
                          <a:latin charset="0" panose="02020603050405020304" pitchFamily="18" typeface="Times New Roman"/>
                          <a:cs charset="0" panose="02020603050405020304" pitchFamily="18" typeface="Times New Roman"/>
                        </a:rPr>
                        <a:t>Viêm đường mật cấp nặng </a:t>
                      </a:r>
                    </a:p>
                    <a:p>
                      <a:pPr algn="just">
                        <a:lnSpc>
                          <a:spcPct val="115000"/>
                        </a:lnSpc>
                        <a:spcAft>
                          <a:spcPts val="0"/>
                        </a:spcAft>
                      </a:pPr>
                      <a:r>
                        <a:rPr lang="en-US" sz="1600">
                          <a:solidFill>
                            <a:schemeClr val="bg1"/>
                          </a:solidFill>
                          <a:effectLst/>
                          <a:uFillTx/>
                          <a:latin charset="0" panose="02020603050405020304" pitchFamily="18" typeface="Times New Roman"/>
                          <a:cs charset="0" panose="02020603050405020304" pitchFamily="18" typeface="Times New Roman"/>
                        </a:rPr>
                        <a:t>(Độ III)</a:t>
                      </a:r>
                      <a:endParaRPr lang="en-US" sz="16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c>
                  <a:txBody>
                    <a:bodyPr/>
                    <a:lstStyle/>
                    <a:p>
                      <a:pPr algn="just">
                        <a:lnSpc>
                          <a:spcPct val="115000"/>
                        </a:lnSpc>
                        <a:spcAft>
                          <a:spcPts val="0"/>
                        </a:spcAft>
                      </a:pPr>
                      <a:r>
                        <a:rPr b="0" dirty="0" err="1" lang="en-US" sz="1600">
                          <a:solidFill>
                            <a:schemeClr val="bg1"/>
                          </a:solidFill>
                          <a:effectLst/>
                          <a:uFillTx/>
                          <a:latin charset="0" panose="02020603050405020304" pitchFamily="18" typeface="Times New Roman"/>
                          <a:cs charset="0" panose="02020603050405020304" pitchFamily="18" typeface="Times New Roman"/>
                        </a:rPr>
                        <a:t>Khi</a:t>
                      </a:r>
                      <a:r>
                        <a:rPr b="0" dirty="0" lang="en-US" sz="1600">
                          <a:solidFill>
                            <a:schemeClr val="bg1"/>
                          </a:solidFill>
                          <a:effectLst/>
                          <a:uFillTx/>
                          <a:latin charset="0" panose="02020603050405020304" pitchFamily="18" typeface="Times New Roman"/>
                          <a:cs charset="0" panose="02020603050405020304" pitchFamily="18" typeface="Times New Roman"/>
                        </a:rPr>
                        <a:t> </a:t>
                      </a:r>
                      <a:r>
                        <a:rPr b="0" dirty="0" err="1" lang="en-US" sz="1600">
                          <a:solidFill>
                            <a:schemeClr val="bg1"/>
                          </a:solidFill>
                          <a:effectLst/>
                          <a:uFillTx/>
                          <a:latin charset="0" panose="02020603050405020304" pitchFamily="18" typeface="Times New Roman"/>
                          <a:cs charset="0" panose="02020603050405020304" pitchFamily="18" typeface="Times New Roman"/>
                        </a:rPr>
                        <a:t>có</a:t>
                      </a:r>
                      <a:r>
                        <a:rPr b="0" dirty="0" lang="en-US" sz="1600">
                          <a:solidFill>
                            <a:schemeClr val="bg1"/>
                          </a:solidFill>
                          <a:effectLst/>
                          <a:uFillTx/>
                          <a:latin charset="0" panose="02020603050405020304" pitchFamily="18" typeface="Times New Roman"/>
                          <a:cs charset="0" panose="02020603050405020304" pitchFamily="18" typeface="Times New Roman"/>
                        </a:rPr>
                        <a:t> 1 </a:t>
                      </a:r>
                      <a:r>
                        <a:rPr b="0" dirty="0" err="1" lang="en-US" sz="1600">
                          <a:solidFill>
                            <a:schemeClr val="bg1"/>
                          </a:solidFill>
                          <a:effectLst/>
                          <a:uFillTx/>
                          <a:latin charset="0" panose="02020603050405020304" pitchFamily="18" typeface="Times New Roman"/>
                          <a:cs charset="0" panose="02020603050405020304" pitchFamily="18" typeface="Times New Roman"/>
                        </a:rPr>
                        <a:t>trong</a:t>
                      </a:r>
                      <a:r>
                        <a:rPr b="0" dirty="0" lang="en-US" sz="1600">
                          <a:solidFill>
                            <a:schemeClr val="bg1"/>
                          </a:solidFill>
                          <a:effectLst/>
                          <a:uFillTx/>
                          <a:latin charset="0" panose="02020603050405020304" pitchFamily="18" typeface="Times New Roman"/>
                          <a:cs charset="0" panose="02020603050405020304" pitchFamily="18" typeface="Times New Roman"/>
                        </a:rPr>
                        <a:t> 6 </a:t>
                      </a:r>
                      <a:r>
                        <a:rPr b="0" dirty="0" err="1" lang="en-US" sz="1600">
                          <a:solidFill>
                            <a:schemeClr val="bg1"/>
                          </a:solidFill>
                          <a:effectLst/>
                          <a:uFillTx/>
                          <a:latin charset="0" panose="02020603050405020304" pitchFamily="18" typeface="Times New Roman"/>
                          <a:cs charset="0" panose="02020603050405020304" pitchFamily="18" typeface="Times New Roman"/>
                        </a:rPr>
                        <a:t>tiêu</a:t>
                      </a:r>
                      <a:r>
                        <a:rPr b="0" dirty="0" lang="en-US" sz="1600">
                          <a:solidFill>
                            <a:schemeClr val="bg1"/>
                          </a:solidFill>
                          <a:effectLst/>
                          <a:uFillTx/>
                          <a:latin charset="0" panose="02020603050405020304" pitchFamily="18" typeface="Times New Roman"/>
                          <a:cs charset="0" panose="02020603050405020304" pitchFamily="18" typeface="Times New Roman"/>
                        </a:rPr>
                        <a:t> </a:t>
                      </a:r>
                      <a:r>
                        <a:rPr b="0" dirty="0" err="1" lang="en-US" sz="1600">
                          <a:solidFill>
                            <a:schemeClr val="bg1"/>
                          </a:solidFill>
                          <a:effectLst/>
                          <a:uFillTx/>
                          <a:latin charset="0" panose="02020603050405020304" pitchFamily="18" typeface="Times New Roman"/>
                          <a:cs charset="0" panose="02020603050405020304" pitchFamily="18" typeface="Times New Roman"/>
                        </a:rPr>
                        <a:t>chuẩn</a:t>
                      </a:r>
                      <a:r>
                        <a:rPr b="0" dirty="0" lang="en-US" sz="1600">
                          <a:solidFill>
                            <a:schemeClr val="bg1"/>
                          </a:solidFill>
                          <a:effectLst/>
                          <a:uFillTx/>
                          <a:latin charset="0" panose="02020603050405020304" pitchFamily="18" typeface="Times New Roman"/>
                          <a:cs charset="0" panose="02020603050405020304" pitchFamily="18" typeface="Times New Roman"/>
                        </a:rPr>
                        <a:t> </a:t>
                      </a:r>
                      <a:r>
                        <a:rPr b="0" dirty="0" err="1" lang="en-US" sz="1600">
                          <a:solidFill>
                            <a:schemeClr val="bg1"/>
                          </a:solidFill>
                          <a:effectLst/>
                          <a:uFillTx/>
                          <a:latin charset="0" panose="02020603050405020304" pitchFamily="18" typeface="Times New Roman"/>
                          <a:cs charset="0" panose="02020603050405020304" pitchFamily="18" typeface="Times New Roman"/>
                        </a:rPr>
                        <a:t>sau</a:t>
                      </a:r>
                      <a:r>
                        <a:rPr b="0" dirty="0" lang="en-US" sz="1600">
                          <a:solidFill>
                            <a:schemeClr val="bg1"/>
                          </a:solidFill>
                          <a:effectLst/>
                          <a:uFillTx/>
                          <a:latin charset="0" panose="02020603050405020304" pitchFamily="18" typeface="Times New Roman"/>
                          <a:cs charset="0" panose="02020603050405020304" pitchFamily="18" typeface="Times New Roman"/>
                        </a:rPr>
                        <a:t>:</a:t>
                      </a:r>
                    </a:p>
                    <a:p>
                      <a:pPr algn="just" indent="-342900" lvl="0" marL="342900">
                        <a:lnSpc>
                          <a:spcPct val="115000"/>
                        </a:lnSpc>
                        <a:spcAft>
                          <a:spcPts val="0"/>
                        </a:spcAft>
                        <a:buFont typeface="+mj-lt"/>
                        <a:buAutoNum type="arabicPeriod"/>
                      </a:pPr>
                      <a:r>
                        <a:rPr b="0" dirty="0" err="1" lang="en-US" sz="1600">
                          <a:solidFill>
                            <a:schemeClr val="bg1"/>
                          </a:solidFill>
                          <a:effectLst/>
                          <a:uFillTx/>
                          <a:latin charset="0" panose="02020603050405020304" pitchFamily="18" typeface="Times New Roman"/>
                          <a:cs charset="0" panose="02020603050405020304" pitchFamily="18" typeface="Times New Roman"/>
                        </a:rPr>
                        <a:t>Rối</a:t>
                      </a:r>
                      <a:r>
                        <a:rPr b="0" dirty="0" lang="en-US" sz="1600">
                          <a:solidFill>
                            <a:schemeClr val="bg1"/>
                          </a:solidFill>
                          <a:effectLst/>
                          <a:uFillTx/>
                          <a:latin charset="0" panose="02020603050405020304" pitchFamily="18" typeface="Times New Roman"/>
                          <a:cs charset="0" panose="02020603050405020304" pitchFamily="18" typeface="Times New Roman"/>
                        </a:rPr>
                        <a:t> </a:t>
                      </a:r>
                      <a:r>
                        <a:rPr b="0" dirty="0" err="1" lang="en-US" sz="1600">
                          <a:solidFill>
                            <a:schemeClr val="bg1"/>
                          </a:solidFill>
                          <a:effectLst/>
                          <a:uFillTx/>
                          <a:latin charset="0" panose="02020603050405020304" pitchFamily="18" typeface="Times New Roman"/>
                          <a:cs charset="0" panose="02020603050405020304" pitchFamily="18" typeface="Times New Roman"/>
                        </a:rPr>
                        <a:t>loạn</a:t>
                      </a:r>
                      <a:r>
                        <a:rPr b="0" dirty="0" lang="en-US" sz="1600">
                          <a:solidFill>
                            <a:schemeClr val="bg1"/>
                          </a:solidFill>
                          <a:effectLst/>
                          <a:uFillTx/>
                          <a:latin charset="0" panose="02020603050405020304" pitchFamily="18" typeface="Times New Roman"/>
                          <a:cs charset="0" panose="02020603050405020304" pitchFamily="18" typeface="Times New Roman"/>
                        </a:rPr>
                        <a:t> </a:t>
                      </a:r>
                      <a:r>
                        <a:rPr b="0" dirty="0" err="1" lang="en-US" sz="1600">
                          <a:solidFill>
                            <a:schemeClr val="bg1"/>
                          </a:solidFill>
                          <a:effectLst/>
                          <a:uFillTx/>
                          <a:latin charset="0" panose="02020603050405020304" pitchFamily="18" typeface="Times New Roman"/>
                          <a:cs charset="0" panose="02020603050405020304" pitchFamily="18" typeface="Times New Roman"/>
                        </a:rPr>
                        <a:t>chức</a:t>
                      </a:r>
                      <a:r>
                        <a:rPr b="0" dirty="0" lang="en-US" sz="1600">
                          <a:solidFill>
                            <a:schemeClr val="bg1"/>
                          </a:solidFill>
                          <a:effectLst/>
                          <a:uFillTx/>
                          <a:latin charset="0" panose="02020603050405020304" pitchFamily="18" typeface="Times New Roman"/>
                          <a:cs charset="0" panose="02020603050405020304" pitchFamily="18" typeface="Times New Roman"/>
                        </a:rPr>
                        <a:t> </a:t>
                      </a:r>
                      <a:r>
                        <a:rPr b="0" dirty="0" err="1" lang="en-US" sz="1600">
                          <a:solidFill>
                            <a:schemeClr val="bg1"/>
                          </a:solidFill>
                          <a:effectLst/>
                          <a:uFillTx/>
                          <a:latin charset="0" panose="02020603050405020304" pitchFamily="18" typeface="Times New Roman"/>
                          <a:cs charset="0" panose="02020603050405020304" pitchFamily="18" typeface="Times New Roman"/>
                        </a:rPr>
                        <a:t>năng</a:t>
                      </a:r>
                      <a:r>
                        <a:rPr b="0" dirty="0" lang="en-US" sz="1600">
                          <a:solidFill>
                            <a:schemeClr val="bg1"/>
                          </a:solidFill>
                          <a:effectLst/>
                          <a:uFillTx/>
                          <a:latin charset="0" panose="02020603050405020304" pitchFamily="18" typeface="Times New Roman"/>
                          <a:cs charset="0" panose="02020603050405020304" pitchFamily="18" typeface="Times New Roman"/>
                        </a:rPr>
                        <a:t> </a:t>
                      </a:r>
                      <a:r>
                        <a:rPr b="0" dirty="0" err="1" lang="en-US" sz="1600">
                          <a:solidFill>
                            <a:schemeClr val="bg1"/>
                          </a:solidFill>
                          <a:effectLst/>
                          <a:uFillTx/>
                          <a:latin charset="0" panose="02020603050405020304" pitchFamily="18" typeface="Times New Roman"/>
                          <a:cs charset="0" panose="02020603050405020304" pitchFamily="18" typeface="Times New Roman"/>
                        </a:rPr>
                        <a:t>thần</a:t>
                      </a:r>
                      <a:r>
                        <a:rPr b="0" dirty="0" lang="en-US" sz="1600">
                          <a:solidFill>
                            <a:schemeClr val="bg1"/>
                          </a:solidFill>
                          <a:effectLst/>
                          <a:uFillTx/>
                          <a:latin charset="0" panose="02020603050405020304" pitchFamily="18" typeface="Times New Roman"/>
                          <a:cs charset="0" panose="02020603050405020304" pitchFamily="18" typeface="Times New Roman"/>
                        </a:rPr>
                        <a:t> </a:t>
                      </a:r>
                      <a:r>
                        <a:rPr b="0" dirty="0" err="1" lang="en-US" sz="1600">
                          <a:solidFill>
                            <a:schemeClr val="bg1"/>
                          </a:solidFill>
                          <a:effectLst/>
                          <a:uFillTx/>
                          <a:latin charset="0" panose="02020603050405020304" pitchFamily="18" typeface="Times New Roman"/>
                          <a:cs charset="0" panose="02020603050405020304" pitchFamily="18" typeface="Times New Roman"/>
                        </a:rPr>
                        <a:t>kinh</a:t>
                      </a:r>
                      <a:r>
                        <a:rPr b="0" dirty="0" lang="en-US" sz="1600">
                          <a:solidFill>
                            <a:schemeClr val="bg1"/>
                          </a:solidFill>
                          <a:effectLst/>
                          <a:uFillTx/>
                          <a:latin charset="0" panose="02020603050405020304" pitchFamily="18" typeface="Times New Roman"/>
                          <a:cs charset="0" panose="02020603050405020304" pitchFamily="18" typeface="Times New Roman"/>
                        </a:rPr>
                        <a:t>: </a:t>
                      </a:r>
                      <a:r>
                        <a:rPr b="0" dirty="0" err="1" lang="en-US" sz="1600">
                          <a:solidFill>
                            <a:schemeClr val="bg1"/>
                          </a:solidFill>
                          <a:effectLst/>
                          <a:uFillTx/>
                          <a:latin charset="0" panose="02020603050405020304" pitchFamily="18" typeface="Times New Roman"/>
                          <a:cs charset="0" panose="02020603050405020304" pitchFamily="18" typeface="Times New Roman"/>
                        </a:rPr>
                        <a:t>rối</a:t>
                      </a:r>
                      <a:r>
                        <a:rPr b="0" dirty="0" lang="en-US" sz="1600">
                          <a:solidFill>
                            <a:schemeClr val="bg1"/>
                          </a:solidFill>
                          <a:effectLst/>
                          <a:uFillTx/>
                          <a:latin charset="0" panose="02020603050405020304" pitchFamily="18" typeface="Times New Roman"/>
                          <a:cs charset="0" panose="02020603050405020304" pitchFamily="18" typeface="Times New Roman"/>
                        </a:rPr>
                        <a:t> </a:t>
                      </a:r>
                      <a:r>
                        <a:rPr b="0" dirty="0" err="1" lang="en-US" sz="1600">
                          <a:solidFill>
                            <a:schemeClr val="bg1"/>
                          </a:solidFill>
                          <a:effectLst/>
                          <a:uFillTx/>
                          <a:latin charset="0" panose="02020603050405020304" pitchFamily="18" typeface="Times New Roman"/>
                          <a:cs charset="0" panose="02020603050405020304" pitchFamily="18" typeface="Times New Roman"/>
                        </a:rPr>
                        <a:t>loạn</a:t>
                      </a:r>
                      <a:r>
                        <a:rPr b="0" dirty="0" lang="en-US" sz="1600">
                          <a:solidFill>
                            <a:schemeClr val="bg1"/>
                          </a:solidFill>
                          <a:effectLst/>
                          <a:uFillTx/>
                          <a:latin charset="0" panose="02020603050405020304" pitchFamily="18" typeface="Times New Roman"/>
                          <a:cs charset="0" panose="02020603050405020304" pitchFamily="18" typeface="Times New Roman"/>
                        </a:rPr>
                        <a:t> tri </a:t>
                      </a:r>
                      <a:r>
                        <a:rPr b="0" dirty="0" err="1" lang="en-US" sz="1600">
                          <a:solidFill>
                            <a:schemeClr val="bg1"/>
                          </a:solidFill>
                          <a:effectLst/>
                          <a:uFillTx/>
                          <a:latin charset="0" panose="02020603050405020304" pitchFamily="18" typeface="Times New Roman"/>
                          <a:cs charset="0" panose="02020603050405020304" pitchFamily="18" typeface="Times New Roman"/>
                        </a:rPr>
                        <a:t>giác</a:t>
                      </a:r>
                      <a:endParaRPr b="0" dirty="0" lang="en-US" sz="1600">
                        <a:solidFill>
                          <a:schemeClr val="bg1"/>
                        </a:solidFill>
                        <a:effectLst/>
                        <a:uFillTx/>
                        <a:latin charset="0" panose="02020603050405020304" pitchFamily="18" typeface="Times New Roman"/>
                        <a:cs charset="0" panose="02020603050405020304" pitchFamily="18" typeface="Times New Roman"/>
                      </a:endParaRPr>
                    </a:p>
                    <a:p>
                      <a:pPr algn="just" indent="-342900" lvl="0" marL="342900">
                        <a:lnSpc>
                          <a:spcPct val="115000"/>
                        </a:lnSpc>
                        <a:spcAft>
                          <a:spcPts val="0"/>
                        </a:spcAft>
                        <a:buFont typeface="+mj-lt"/>
                        <a:buAutoNum type="arabicPeriod"/>
                      </a:pPr>
                      <a:r>
                        <a:rPr b="0" dirty="0" err="1" lang="en-US" sz="1600">
                          <a:solidFill>
                            <a:schemeClr val="bg1"/>
                          </a:solidFill>
                          <a:effectLst/>
                          <a:uFillTx/>
                          <a:latin charset="0" panose="02020603050405020304" pitchFamily="18" typeface="Times New Roman"/>
                          <a:cs charset="0" panose="02020603050405020304" pitchFamily="18" typeface="Times New Roman"/>
                        </a:rPr>
                        <a:t>Rối</a:t>
                      </a:r>
                      <a:r>
                        <a:rPr b="0" dirty="0" lang="en-US" sz="1600">
                          <a:solidFill>
                            <a:schemeClr val="bg1"/>
                          </a:solidFill>
                          <a:effectLst/>
                          <a:uFillTx/>
                          <a:latin charset="0" panose="02020603050405020304" pitchFamily="18" typeface="Times New Roman"/>
                          <a:cs charset="0" panose="02020603050405020304" pitchFamily="18" typeface="Times New Roman"/>
                        </a:rPr>
                        <a:t> </a:t>
                      </a:r>
                      <a:r>
                        <a:rPr b="0" dirty="0" err="1" lang="en-US" sz="1600">
                          <a:solidFill>
                            <a:schemeClr val="bg1"/>
                          </a:solidFill>
                          <a:effectLst/>
                          <a:uFillTx/>
                          <a:latin charset="0" panose="02020603050405020304" pitchFamily="18" typeface="Times New Roman"/>
                          <a:cs charset="0" panose="02020603050405020304" pitchFamily="18" typeface="Times New Roman"/>
                        </a:rPr>
                        <a:t>loạn</a:t>
                      </a:r>
                      <a:r>
                        <a:rPr b="0" dirty="0" lang="en-US" sz="1600">
                          <a:solidFill>
                            <a:schemeClr val="bg1"/>
                          </a:solidFill>
                          <a:effectLst/>
                          <a:uFillTx/>
                          <a:latin charset="0" panose="02020603050405020304" pitchFamily="18" typeface="Times New Roman"/>
                          <a:cs charset="0" panose="02020603050405020304" pitchFamily="18" typeface="Times New Roman"/>
                        </a:rPr>
                        <a:t> </a:t>
                      </a:r>
                      <a:r>
                        <a:rPr b="0" dirty="0" err="1" lang="en-US" sz="1600">
                          <a:solidFill>
                            <a:schemeClr val="bg1"/>
                          </a:solidFill>
                          <a:effectLst/>
                          <a:uFillTx/>
                          <a:latin charset="0" panose="02020603050405020304" pitchFamily="18" typeface="Times New Roman"/>
                          <a:cs charset="0" panose="02020603050405020304" pitchFamily="18" typeface="Times New Roman"/>
                        </a:rPr>
                        <a:t>chức</a:t>
                      </a:r>
                      <a:r>
                        <a:rPr b="0" dirty="0" lang="en-US" sz="1600">
                          <a:solidFill>
                            <a:schemeClr val="bg1"/>
                          </a:solidFill>
                          <a:effectLst/>
                          <a:uFillTx/>
                          <a:latin charset="0" panose="02020603050405020304" pitchFamily="18" typeface="Times New Roman"/>
                          <a:cs charset="0" panose="02020603050405020304" pitchFamily="18" typeface="Times New Roman"/>
                        </a:rPr>
                        <a:t> </a:t>
                      </a:r>
                      <a:r>
                        <a:rPr b="0" dirty="0" err="1" lang="en-US" sz="1600">
                          <a:solidFill>
                            <a:schemeClr val="bg1"/>
                          </a:solidFill>
                          <a:effectLst/>
                          <a:uFillTx/>
                          <a:latin charset="0" panose="02020603050405020304" pitchFamily="18" typeface="Times New Roman"/>
                          <a:cs charset="0" panose="02020603050405020304" pitchFamily="18" typeface="Times New Roman"/>
                        </a:rPr>
                        <a:t>năng</a:t>
                      </a:r>
                      <a:r>
                        <a:rPr b="0" dirty="0" lang="en-US" sz="1600">
                          <a:solidFill>
                            <a:schemeClr val="bg1"/>
                          </a:solidFill>
                          <a:effectLst/>
                          <a:uFillTx/>
                          <a:latin charset="0" panose="02020603050405020304" pitchFamily="18" typeface="Times New Roman"/>
                          <a:cs charset="0" panose="02020603050405020304" pitchFamily="18" typeface="Times New Roman"/>
                        </a:rPr>
                        <a:t> </a:t>
                      </a:r>
                      <a:r>
                        <a:rPr b="0" dirty="0" err="1" lang="en-US" sz="1600">
                          <a:solidFill>
                            <a:schemeClr val="bg1"/>
                          </a:solidFill>
                          <a:effectLst/>
                          <a:uFillTx/>
                          <a:latin charset="0" panose="02020603050405020304" pitchFamily="18" typeface="Times New Roman"/>
                          <a:cs charset="0" panose="02020603050405020304" pitchFamily="18" typeface="Times New Roman"/>
                        </a:rPr>
                        <a:t>tuần</a:t>
                      </a:r>
                      <a:r>
                        <a:rPr b="0" dirty="0" lang="en-US" sz="1600">
                          <a:solidFill>
                            <a:schemeClr val="bg1"/>
                          </a:solidFill>
                          <a:effectLst/>
                          <a:uFillTx/>
                          <a:latin charset="0" panose="02020603050405020304" pitchFamily="18" typeface="Times New Roman"/>
                          <a:cs charset="0" panose="02020603050405020304" pitchFamily="18" typeface="Times New Roman"/>
                        </a:rPr>
                        <a:t> </a:t>
                      </a:r>
                      <a:r>
                        <a:rPr b="0" dirty="0" err="1" lang="en-US" sz="1600">
                          <a:solidFill>
                            <a:schemeClr val="bg1"/>
                          </a:solidFill>
                          <a:effectLst/>
                          <a:uFillTx/>
                          <a:latin charset="0" panose="02020603050405020304" pitchFamily="18" typeface="Times New Roman"/>
                          <a:cs charset="0" panose="02020603050405020304" pitchFamily="18" typeface="Times New Roman"/>
                        </a:rPr>
                        <a:t>hoàn</a:t>
                      </a:r>
                      <a:r>
                        <a:rPr b="0" dirty="0" lang="en-US" sz="1600">
                          <a:solidFill>
                            <a:schemeClr val="bg1"/>
                          </a:solidFill>
                          <a:effectLst/>
                          <a:uFillTx/>
                          <a:latin charset="0" panose="02020603050405020304" pitchFamily="18" typeface="Times New Roman"/>
                          <a:cs charset="0" panose="02020603050405020304" pitchFamily="18" typeface="Times New Roman"/>
                        </a:rPr>
                        <a:t>: </a:t>
                      </a:r>
                      <a:r>
                        <a:rPr b="0" dirty="0" err="1" lang="en-US" sz="1600">
                          <a:solidFill>
                            <a:schemeClr val="bg1"/>
                          </a:solidFill>
                          <a:effectLst/>
                          <a:uFillTx/>
                          <a:latin charset="0" panose="02020603050405020304" pitchFamily="18" typeface="Times New Roman"/>
                          <a:cs charset="0" panose="02020603050405020304" pitchFamily="18" typeface="Times New Roman"/>
                        </a:rPr>
                        <a:t>tuột</a:t>
                      </a:r>
                      <a:r>
                        <a:rPr b="0" dirty="0" lang="en-US" sz="1600">
                          <a:solidFill>
                            <a:schemeClr val="bg1"/>
                          </a:solidFill>
                          <a:effectLst/>
                          <a:uFillTx/>
                          <a:latin charset="0" panose="02020603050405020304" pitchFamily="18" typeface="Times New Roman"/>
                          <a:cs charset="0" panose="02020603050405020304" pitchFamily="18" typeface="Times New Roman"/>
                        </a:rPr>
                        <a:t> </a:t>
                      </a:r>
                      <a:r>
                        <a:rPr b="0" dirty="0" err="1" lang="en-US" sz="1600">
                          <a:solidFill>
                            <a:schemeClr val="bg1"/>
                          </a:solidFill>
                          <a:effectLst/>
                          <a:uFillTx/>
                          <a:latin charset="0" panose="02020603050405020304" pitchFamily="18" typeface="Times New Roman"/>
                          <a:cs charset="0" panose="02020603050405020304" pitchFamily="18" typeface="Times New Roman"/>
                        </a:rPr>
                        <a:t>huyết</a:t>
                      </a:r>
                      <a:r>
                        <a:rPr b="0" dirty="0" lang="en-US" sz="1600">
                          <a:solidFill>
                            <a:schemeClr val="bg1"/>
                          </a:solidFill>
                          <a:effectLst/>
                          <a:uFillTx/>
                          <a:latin charset="0" panose="02020603050405020304" pitchFamily="18" typeface="Times New Roman"/>
                          <a:cs charset="0" panose="02020603050405020304" pitchFamily="18" typeface="Times New Roman"/>
                        </a:rPr>
                        <a:t> </a:t>
                      </a:r>
                      <a:r>
                        <a:rPr b="0" dirty="0" err="1" lang="en-US" sz="1600">
                          <a:solidFill>
                            <a:schemeClr val="bg1"/>
                          </a:solidFill>
                          <a:effectLst/>
                          <a:uFillTx/>
                          <a:latin charset="0" panose="02020603050405020304" pitchFamily="18" typeface="Times New Roman"/>
                          <a:cs charset="0" panose="02020603050405020304" pitchFamily="18" typeface="Times New Roman"/>
                        </a:rPr>
                        <a:t>áp</a:t>
                      </a:r>
                      <a:r>
                        <a:rPr b="0" dirty="0" lang="en-US" sz="1600">
                          <a:solidFill>
                            <a:schemeClr val="bg1"/>
                          </a:solidFill>
                          <a:effectLst/>
                          <a:uFillTx/>
                          <a:latin charset="0" panose="02020603050405020304" pitchFamily="18" typeface="Times New Roman"/>
                          <a:cs charset="0" panose="02020603050405020304" pitchFamily="18" typeface="Times New Roman"/>
                        </a:rPr>
                        <a:t> </a:t>
                      </a:r>
                      <a:r>
                        <a:rPr b="0" dirty="0" err="1" lang="en-US" sz="1600">
                          <a:solidFill>
                            <a:schemeClr val="bg1"/>
                          </a:solidFill>
                          <a:effectLst/>
                          <a:uFillTx/>
                          <a:latin charset="0" panose="02020603050405020304" pitchFamily="18" typeface="Times New Roman"/>
                          <a:cs charset="0" panose="02020603050405020304" pitchFamily="18" typeface="Times New Roman"/>
                        </a:rPr>
                        <a:t>cần</a:t>
                      </a:r>
                      <a:r>
                        <a:rPr b="0" dirty="0" lang="en-US" sz="1600">
                          <a:solidFill>
                            <a:schemeClr val="bg1"/>
                          </a:solidFill>
                          <a:effectLst/>
                          <a:uFillTx/>
                          <a:latin charset="0" panose="02020603050405020304" pitchFamily="18" typeface="Times New Roman"/>
                          <a:cs charset="0" panose="02020603050405020304" pitchFamily="18" typeface="Times New Roman"/>
                        </a:rPr>
                        <a:t> </a:t>
                      </a:r>
                      <a:r>
                        <a:rPr b="0" dirty="0" err="1" lang="en-US" sz="1600">
                          <a:solidFill>
                            <a:schemeClr val="bg1"/>
                          </a:solidFill>
                          <a:effectLst/>
                          <a:uFillTx/>
                          <a:latin charset="0" panose="02020603050405020304" pitchFamily="18" typeface="Times New Roman"/>
                          <a:cs charset="0" panose="02020603050405020304" pitchFamily="18" typeface="Times New Roman"/>
                        </a:rPr>
                        <a:t>dopamin</a:t>
                      </a:r>
                      <a:r>
                        <a:rPr b="0" dirty="0" lang="en-US" sz="1600">
                          <a:solidFill>
                            <a:schemeClr val="bg1"/>
                          </a:solidFill>
                          <a:effectLst/>
                          <a:uFillTx/>
                          <a:latin charset="0" panose="02020603050405020304" pitchFamily="18" typeface="Times New Roman"/>
                          <a:cs charset="0" panose="02020603050405020304" pitchFamily="18" typeface="Times New Roman"/>
                        </a:rPr>
                        <a:t> ≥ 5 µg/kg/</a:t>
                      </a:r>
                      <a:r>
                        <a:rPr b="0" dirty="0" err="1" lang="en-US" sz="1600">
                          <a:solidFill>
                            <a:schemeClr val="bg1"/>
                          </a:solidFill>
                          <a:effectLst/>
                          <a:uFillTx/>
                          <a:latin charset="0" panose="02020603050405020304" pitchFamily="18" typeface="Times New Roman"/>
                          <a:cs charset="0" panose="02020603050405020304" pitchFamily="18" typeface="Times New Roman"/>
                        </a:rPr>
                        <a:t>phút</a:t>
                      </a:r>
                      <a:r>
                        <a:rPr b="0" dirty="0" lang="en-US" sz="1600">
                          <a:solidFill>
                            <a:schemeClr val="bg1"/>
                          </a:solidFill>
                          <a:effectLst/>
                          <a:uFillTx/>
                          <a:latin charset="0" panose="02020603050405020304" pitchFamily="18" typeface="Times New Roman"/>
                          <a:cs charset="0" panose="02020603050405020304" pitchFamily="18" typeface="Times New Roman"/>
                        </a:rPr>
                        <a:t> </a:t>
                      </a:r>
                      <a:r>
                        <a:rPr b="0" dirty="0" err="1" lang="en-US" sz="1600">
                          <a:solidFill>
                            <a:schemeClr val="bg1"/>
                          </a:solidFill>
                          <a:effectLst/>
                          <a:uFillTx/>
                          <a:latin charset="0" panose="02020603050405020304" pitchFamily="18" typeface="Times New Roman"/>
                          <a:cs charset="0" panose="02020603050405020304" pitchFamily="18" typeface="Times New Roman"/>
                        </a:rPr>
                        <a:t>hoặc</a:t>
                      </a:r>
                      <a:r>
                        <a:rPr b="0" dirty="0" lang="en-US" sz="1600">
                          <a:solidFill>
                            <a:schemeClr val="bg1"/>
                          </a:solidFill>
                          <a:effectLst/>
                          <a:uFillTx/>
                          <a:latin charset="0" panose="02020603050405020304" pitchFamily="18" typeface="Times New Roman"/>
                          <a:cs charset="0" panose="02020603050405020304" pitchFamily="18" typeface="Times New Roman"/>
                        </a:rPr>
                        <a:t> </a:t>
                      </a:r>
                      <a:r>
                        <a:rPr b="0" dirty="0" err="1" lang="en-US" sz="1600">
                          <a:solidFill>
                            <a:schemeClr val="bg1"/>
                          </a:solidFill>
                          <a:effectLst/>
                          <a:uFillTx/>
                          <a:latin charset="0" panose="02020603050405020304" pitchFamily="18" typeface="Times New Roman"/>
                          <a:cs charset="0" panose="02020603050405020304" pitchFamily="18" typeface="Times New Roman"/>
                        </a:rPr>
                        <a:t>bất</a:t>
                      </a:r>
                      <a:r>
                        <a:rPr b="0" dirty="0" lang="en-US" sz="1600">
                          <a:solidFill>
                            <a:schemeClr val="bg1"/>
                          </a:solidFill>
                          <a:effectLst/>
                          <a:uFillTx/>
                          <a:latin charset="0" panose="02020603050405020304" pitchFamily="18" typeface="Times New Roman"/>
                          <a:cs charset="0" panose="02020603050405020304" pitchFamily="18" typeface="Times New Roman"/>
                        </a:rPr>
                        <a:t> </a:t>
                      </a:r>
                      <a:r>
                        <a:rPr b="0" dirty="0" err="1" lang="en-US" sz="1600">
                          <a:solidFill>
                            <a:schemeClr val="bg1"/>
                          </a:solidFill>
                          <a:effectLst/>
                          <a:uFillTx/>
                          <a:latin charset="0" panose="02020603050405020304" pitchFamily="18" typeface="Times New Roman"/>
                          <a:cs charset="0" panose="02020603050405020304" pitchFamily="18" typeface="Times New Roman"/>
                        </a:rPr>
                        <a:t>kỳ</a:t>
                      </a:r>
                      <a:r>
                        <a:rPr b="0" dirty="0" lang="en-US" sz="1600">
                          <a:solidFill>
                            <a:schemeClr val="bg1"/>
                          </a:solidFill>
                          <a:effectLst/>
                          <a:uFillTx/>
                          <a:latin charset="0" panose="02020603050405020304" pitchFamily="18" typeface="Times New Roman"/>
                          <a:cs charset="0" panose="02020603050405020304" pitchFamily="18" typeface="Times New Roman"/>
                        </a:rPr>
                        <a:t> </a:t>
                      </a:r>
                      <a:r>
                        <a:rPr b="0" dirty="0" err="1" lang="en-US" sz="1600">
                          <a:solidFill>
                            <a:schemeClr val="bg1"/>
                          </a:solidFill>
                          <a:effectLst/>
                          <a:uFillTx/>
                          <a:latin charset="0" panose="02020603050405020304" pitchFamily="18" typeface="Times New Roman"/>
                          <a:cs charset="0" panose="02020603050405020304" pitchFamily="18" typeface="Times New Roman"/>
                        </a:rPr>
                        <a:t>liều</a:t>
                      </a:r>
                      <a:r>
                        <a:rPr b="0" dirty="0" lang="en-US" sz="1600">
                          <a:solidFill>
                            <a:schemeClr val="bg1"/>
                          </a:solidFill>
                          <a:effectLst/>
                          <a:uFillTx/>
                          <a:latin charset="0" panose="02020603050405020304" pitchFamily="18" typeface="Times New Roman"/>
                          <a:cs charset="0" panose="02020603050405020304" pitchFamily="18" typeface="Times New Roman"/>
                        </a:rPr>
                        <a:t> </a:t>
                      </a:r>
                      <a:r>
                        <a:rPr b="0" dirty="0" err="1" lang="en-US" sz="1600">
                          <a:solidFill>
                            <a:schemeClr val="bg1"/>
                          </a:solidFill>
                          <a:effectLst/>
                          <a:uFillTx/>
                          <a:latin charset="0" panose="02020603050405020304" pitchFamily="18" typeface="Times New Roman"/>
                          <a:cs charset="0" panose="02020603050405020304" pitchFamily="18" typeface="Times New Roman"/>
                        </a:rPr>
                        <a:t>nào</a:t>
                      </a:r>
                      <a:r>
                        <a:rPr b="0" dirty="0" lang="en-US" sz="1600">
                          <a:solidFill>
                            <a:schemeClr val="bg1"/>
                          </a:solidFill>
                          <a:effectLst/>
                          <a:uFillTx/>
                          <a:latin charset="0" panose="02020603050405020304" pitchFamily="18" typeface="Times New Roman"/>
                          <a:cs charset="0" panose="02020603050405020304" pitchFamily="18" typeface="Times New Roman"/>
                        </a:rPr>
                        <a:t> </a:t>
                      </a:r>
                      <a:r>
                        <a:rPr b="0" dirty="0" err="1" lang="en-US" sz="1600">
                          <a:solidFill>
                            <a:schemeClr val="bg1"/>
                          </a:solidFill>
                          <a:effectLst/>
                          <a:uFillTx/>
                          <a:latin charset="0" panose="02020603050405020304" pitchFamily="18" typeface="Times New Roman"/>
                          <a:cs charset="0" panose="02020603050405020304" pitchFamily="18" typeface="Times New Roman"/>
                        </a:rPr>
                        <a:t>của</a:t>
                      </a:r>
                      <a:r>
                        <a:rPr b="0" dirty="0" lang="en-US" sz="1600">
                          <a:solidFill>
                            <a:schemeClr val="bg1"/>
                          </a:solidFill>
                          <a:effectLst/>
                          <a:uFillTx/>
                          <a:latin charset="0" panose="02020603050405020304" pitchFamily="18" typeface="Times New Roman"/>
                          <a:cs charset="0" panose="02020603050405020304" pitchFamily="18" typeface="Times New Roman"/>
                        </a:rPr>
                        <a:t> norepinephrine </a:t>
                      </a:r>
                    </a:p>
                    <a:p>
                      <a:pPr algn="just" indent="-342900" lvl="0" marL="342900">
                        <a:lnSpc>
                          <a:spcPct val="115000"/>
                        </a:lnSpc>
                        <a:spcAft>
                          <a:spcPts val="0"/>
                        </a:spcAft>
                        <a:buFont typeface="+mj-lt"/>
                        <a:buAutoNum type="arabicPeriod"/>
                      </a:pPr>
                      <a:r>
                        <a:rPr b="0" dirty="0" err="1" lang="en-US" sz="1600">
                          <a:solidFill>
                            <a:schemeClr val="bg1"/>
                          </a:solidFill>
                          <a:effectLst/>
                          <a:uFillTx/>
                          <a:latin charset="0" panose="02020603050405020304" pitchFamily="18" typeface="Times New Roman"/>
                          <a:cs charset="0" panose="02020603050405020304" pitchFamily="18" typeface="Times New Roman"/>
                        </a:rPr>
                        <a:t>Rối</a:t>
                      </a:r>
                      <a:r>
                        <a:rPr b="0" dirty="0" lang="en-US" sz="1600">
                          <a:solidFill>
                            <a:schemeClr val="bg1"/>
                          </a:solidFill>
                          <a:effectLst/>
                          <a:uFillTx/>
                          <a:latin charset="0" panose="02020603050405020304" pitchFamily="18" typeface="Times New Roman"/>
                          <a:cs charset="0" panose="02020603050405020304" pitchFamily="18" typeface="Times New Roman"/>
                        </a:rPr>
                        <a:t> </a:t>
                      </a:r>
                      <a:r>
                        <a:rPr b="0" dirty="0" err="1" lang="en-US" sz="1600">
                          <a:solidFill>
                            <a:schemeClr val="bg1"/>
                          </a:solidFill>
                          <a:effectLst/>
                          <a:uFillTx/>
                          <a:latin charset="0" panose="02020603050405020304" pitchFamily="18" typeface="Times New Roman"/>
                          <a:cs charset="0" panose="02020603050405020304" pitchFamily="18" typeface="Times New Roman"/>
                        </a:rPr>
                        <a:t>loạn</a:t>
                      </a:r>
                      <a:r>
                        <a:rPr b="0" dirty="0" lang="en-US" sz="1600">
                          <a:solidFill>
                            <a:schemeClr val="bg1"/>
                          </a:solidFill>
                          <a:effectLst/>
                          <a:uFillTx/>
                          <a:latin charset="0" panose="02020603050405020304" pitchFamily="18" typeface="Times New Roman"/>
                          <a:cs charset="0" panose="02020603050405020304" pitchFamily="18" typeface="Times New Roman"/>
                        </a:rPr>
                        <a:t> </a:t>
                      </a:r>
                      <a:r>
                        <a:rPr b="0" dirty="0" err="1" lang="en-US" sz="1600">
                          <a:solidFill>
                            <a:schemeClr val="bg1"/>
                          </a:solidFill>
                          <a:effectLst/>
                          <a:uFillTx/>
                          <a:latin charset="0" panose="02020603050405020304" pitchFamily="18" typeface="Times New Roman"/>
                          <a:cs charset="0" panose="02020603050405020304" pitchFamily="18" typeface="Times New Roman"/>
                        </a:rPr>
                        <a:t>chức</a:t>
                      </a:r>
                      <a:r>
                        <a:rPr b="0" dirty="0" lang="en-US" sz="1600">
                          <a:solidFill>
                            <a:schemeClr val="bg1"/>
                          </a:solidFill>
                          <a:effectLst/>
                          <a:uFillTx/>
                          <a:latin charset="0" panose="02020603050405020304" pitchFamily="18" typeface="Times New Roman"/>
                          <a:cs charset="0" panose="02020603050405020304" pitchFamily="18" typeface="Times New Roman"/>
                        </a:rPr>
                        <a:t> </a:t>
                      </a:r>
                      <a:r>
                        <a:rPr b="0" dirty="0" err="1" lang="en-US" sz="1600">
                          <a:solidFill>
                            <a:schemeClr val="bg1"/>
                          </a:solidFill>
                          <a:effectLst/>
                          <a:uFillTx/>
                          <a:latin charset="0" panose="02020603050405020304" pitchFamily="18" typeface="Times New Roman"/>
                          <a:cs charset="0" panose="02020603050405020304" pitchFamily="18" typeface="Times New Roman"/>
                        </a:rPr>
                        <a:t>năng</a:t>
                      </a:r>
                      <a:r>
                        <a:rPr b="0" dirty="0" lang="en-US" sz="1600">
                          <a:solidFill>
                            <a:schemeClr val="bg1"/>
                          </a:solidFill>
                          <a:effectLst/>
                          <a:uFillTx/>
                          <a:latin charset="0" panose="02020603050405020304" pitchFamily="18" typeface="Times New Roman"/>
                          <a:cs charset="0" panose="02020603050405020304" pitchFamily="18" typeface="Times New Roman"/>
                        </a:rPr>
                        <a:t> </a:t>
                      </a:r>
                      <a:r>
                        <a:rPr b="0" dirty="0" err="1" lang="en-US" sz="1600">
                          <a:solidFill>
                            <a:schemeClr val="bg1"/>
                          </a:solidFill>
                          <a:effectLst/>
                          <a:uFillTx/>
                          <a:latin charset="0" panose="02020603050405020304" pitchFamily="18" typeface="Times New Roman"/>
                          <a:cs charset="0" panose="02020603050405020304" pitchFamily="18" typeface="Times New Roman"/>
                        </a:rPr>
                        <a:t>hô</a:t>
                      </a:r>
                      <a:r>
                        <a:rPr b="0" dirty="0" lang="en-US" sz="1600">
                          <a:solidFill>
                            <a:schemeClr val="bg1"/>
                          </a:solidFill>
                          <a:effectLst/>
                          <a:uFillTx/>
                          <a:latin charset="0" panose="02020603050405020304" pitchFamily="18" typeface="Times New Roman"/>
                          <a:cs charset="0" panose="02020603050405020304" pitchFamily="18" typeface="Times New Roman"/>
                        </a:rPr>
                        <a:t> </a:t>
                      </a:r>
                      <a:r>
                        <a:rPr b="0" dirty="0" err="1" lang="en-US" sz="1600">
                          <a:solidFill>
                            <a:schemeClr val="bg1"/>
                          </a:solidFill>
                          <a:effectLst/>
                          <a:uFillTx/>
                          <a:latin charset="0" panose="02020603050405020304" pitchFamily="18" typeface="Times New Roman"/>
                          <a:cs charset="0" panose="02020603050405020304" pitchFamily="18" typeface="Times New Roman"/>
                        </a:rPr>
                        <a:t>hấp</a:t>
                      </a:r>
                      <a:r>
                        <a:rPr b="0" dirty="0" lang="en-US" sz="1600">
                          <a:solidFill>
                            <a:schemeClr val="bg1"/>
                          </a:solidFill>
                          <a:effectLst/>
                          <a:uFillTx/>
                          <a:latin charset="0" panose="02020603050405020304" pitchFamily="18" typeface="Times New Roman"/>
                          <a:cs charset="0" panose="02020603050405020304" pitchFamily="18" typeface="Times New Roman"/>
                        </a:rPr>
                        <a:t>: PaO</a:t>
                      </a:r>
                      <a:r>
                        <a:rPr b="0" baseline="-25000" dirty="0" lang="en-US" sz="1600">
                          <a:solidFill>
                            <a:schemeClr val="bg1"/>
                          </a:solidFill>
                          <a:effectLst/>
                          <a:uFillTx/>
                          <a:latin charset="0" panose="02020603050405020304" pitchFamily="18" typeface="Times New Roman"/>
                          <a:cs charset="0" panose="02020603050405020304" pitchFamily="18" typeface="Times New Roman"/>
                        </a:rPr>
                        <a:t>2</a:t>
                      </a:r>
                      <a:r>
                        <a:rPr b="0" dirty="0" lang="en-US" sz="1600">
                          <a:solidFill>
                            <a:schemeClr val="bg1"/>
                          </a:solidFill>
                          <a:effectLst/>
                          <a:uFillTx/>
                          <a:latin charset="0" panose="02020603050405020304" pitchFamily="18" typeface="Times New Roman"/>
                          <a:cs charset="0" panose="02020603050405020304" pitchFamily="18" typeface="Times New Roman"/>
                        </a:rPr>
                        <a:t>/FiO</a:t>
                      </a:r>
                      <a:r>
                        <a:rPr b="0" baseline="-25000" dirty="0" lang="en-US" sz="1600">
                          <a:solidFill>
                            <a:schemeClr val="bg1"/>
                          </a:solidFill>
                          <a:effectLst/>
                          <a:uFillTx/>
                          <a:latin charset="0" panose="02020603050405020304" pitchFamily="18" typeface="Times New Roman"/>
                          <a:cs charset="0" panose="02020603050405020304" pitchFamily="18" typeface="Times New Roman"/>
                        </a:rPr>
                        <a:t>2</a:t>
                      </a:r>
                      <a:r>
                        <a:rPr b="0" dirty="0" lang="en-US" sz="1600">
                          <a:solidFill>
                            <a:schemeClr val="bg1"/>
                          </a:solidFill>
                          <a:effectLst/>
                          <a:uFillTx/>
                          <a:latin charset="0" panose="02020603050405020304" pitchFamily="18" typeface="Times New Roman"/>
                          <a:cs charset="0" panose="02020603050405020304" pitchFamily="18" typeface="Times New Roman"/>
                        </a:rPr>
                        <a:t> &lt; 300 </a:t>
                      </a:r>
                    </a:p>
                    <a:p>
                      <a:pPr algn="just" indent="-342900" lvl="0" marL="342900">
                        <a:lnSpc>
                          <a:spcPct val="115000"/>
                        </a:lnSpc>
                        <a:spcAft>
                          <a:spcPts val="0"/>
                        </a:spcAft>
                        <a:buFont typeface="+mj-lt"/>
                        <a:buAutoNum type="arabicPeriod"/>
                      </a:pPr>
                      <a:r>
                        <a:rPr b="0" dirty="0" err="1" lang="en-US" sz="1600">
                          <a:solidFill>
                            <a:schemeClr val="bg1"/>
                          </a:solidFill>
                          <a:effectLst/>
                          <a:uFillTx/>
                          <a:latin charset="0" panose="02020603050405020304" pitchFamily="18" typeface="Times New Roman"/>
                          <a:cs charset="0" panose="02020603050405020304" pitchFamily="18" typeface="Times New Roman"/>
                        </a:rPr>
                        <a:t>Rối</a:t>
                      </a:r>
                      <a:r>
                        <a:rPr b="0" dirty="0" lang="en-US" sz="1600">
                          <a:solidFill>
                            <a:schemeClr val="bg1"/>
                          </a:solidFill>
                          <a:effectLst/>
                          <a:uFillTx/>
                          <a:latin charset="0" panose="02020603050405020304" pitchFamily="18" typeface="Times New Roman"/>
                          <a:cs charset="0" panose="02020603050405020304" pitchFamily="18" typeface="Times New Roman"/>
                        </a:rPr>
                        <a:t> </a:t>
                      </a:r>
                      <a:r>
                        <a:rPr b="0" dirty="0" err="1" lang="en-US" sz="1600">
                          <a:solidFill>
                            <a:schemeClr val="bg1"/>
                          </a:solidFill>
                          <a:effectLst/>
                          <a:uFillTx/>
                          <a:latin charset="0" panose="02020603050405020304" pitchFamily="18" typeface="Times New Roman"/>
                          <a:cs charset="0" panose="02020603050405020304" pitchFamily="18" typeface="Times New Roman"/>
                        </a:rPr>
                        <a:t>loạn</a:t>
                      </a:r>
                      <a:r>
                        <a:rPr b="0" dirty="0" lang="en-US" sz="1600">
                          <a:solidFill>
                            <a:schemeClr val="bg1"/>
                          </a:solidFill>
                          <a:effectLst/>
                          <a:uFillTx/>
                          <a:latin charset="0" panose="02020603050405020304" pitchFamily="18" typeface="Times New Roman"/>
                          <a:cs charset="0" panose="02020603050405020304" pitchFamily="18" typeface="Times New Roman"/>
                        </a:rPr>
                        <a:t> </a:t>
                      </a:r>
                      <a:r>
                        <a:rPr b="0" dirty="0" err="1" lang="en-US" sz="1600">
                          <a:solidFill>
                            <a:schemeClr val="bg1"/>
                          </a:solidFill>
                          <a:effectLst/>
                          <a:uFillTx/>
                          <a:latin charset="0" panose="02020603050405020304" pitchFamily="18" typeface="Times New Roman"/>
                          <a:cs charset="0" panose="02020603050405020304" pitchFamily="18" typeface="Times New Roman"/>
                        </a:rPr>
                        <a:t>chức</a:t>
                      </a:r>
                      <a:r>
                        <a:rPr b="0" dirty="0" lang="en-US" sz="1600">
                          <a:solidFill>
                            <a:schemeClr val="bg1"/>
                          </a:solidFill>
                          <a:effectLst/>
                          <a:uFillTx/>
                          <a:latin charset="0" panose="02020603050405020304" pitchFamily="18" typeface="Times New Roman"/>
                          <a:cs charset="0" panose="02020603050405020304" pitchFamily="18" typeface="Times New Roman"/>
                        </a:rPr>
                        <a:t> </a:t>
                      </a:r>
                      <a:r>
                        <a:rPr b="0" dirty="0" err="1" lang="en-US" sz="1600">
                          <a:solidFill>
                            <a:schemeClr val="bg1"/>
                          </a:solidFill>
                          <a:effectLst/>
                          <a:uFillTx/>
                          <a:latin charset="0" panose="02020603050405020304" pitchFamily="18" typeface="Times New Roman"/>
                          <a:cs charset="0" panose="02020603050405020304" pitchFamily="18" typeface="Times New Roman"/>
                        </a:rPr>
                        <a:t>năng</a:t>
                      </a:r>
                      <a:r>
                        <a:rPr b="0" dirty="0" lang="en-US" sz="1600">
                          <a:solidFill>
                            <a:schemeClr val="bg1"/>
                          </a:solidFill>
                          <a:effectLst/>
                          <a:uFillTx/>
                          <a:latin charset="0" panose="02020603050405020304" pitchFamily="18" typeface="Times New Roman"/>
                          <a:cs charset="0" panose="02020603050405020304" pitchFamily="18" typeface="Times New Roman"/>
                        </a:rPr>
                        <a:t> </a:t>
                      </a:r>
                      <a:r>
                        <a:rPr b="0" dirty="0" err="1" lang="en-US" sz="1600">
                          <a:solidFill>
                            <a:schemeClr val="bg1"/>
                          </a:solidFill>
                          <a:effectLst/>
                          <a:uFillTx/>
                          <a:latin charset="0" panose="02020603050405020304" pitchFamily="18" typeface="Times New Roman"/>
                          <a:cs charset="0" panose="02020603050405020304" pitchFamily="18" typeface="Times New Roman"/>
                        </a:rPr>
                        <a:t>thận</a:t>
                      </a:r>
                      <a:r>
                        <a:rPr b="0" dirty="0" lang="en-US" sz="1600">
                          <a:solidFill>
                            <a:schemeClr val="bg1"/>
                          </a:solidFill>
                          <a:effectLst/>
                          <a:uFillTx/>
                          <a:latin charset="0" panose="02020603050405020304" pitchFamily="18" typeface="Times New Roman"/>
                          <a:cs charset="0" panose="02020603050405020304" pitchFamily="18" typeface="Times New Roman"/>
                        </a:rPr>
                        <a:t>: </a:t>
                      </a:r>
                      <a:r>
                        <a:rPr b="0" dirty="0" err="1" lang="en-US" sz="1600">
                          <a:solidFill>
                            <a:schemeClr val="bg1"/>
                          </a:solidFill>
                          <a:effectLst/>
                          <a:uFillTx/>
                          <a:latin charset="0" panose="02020603050405020304" pitchFamily="18" typeface="Times New Roman"/>
                          <a:cs charset="0" panose="02020603050405020304" pitchFamily="18" typeface="Times New Roman"/>
                        </a:rPr>
                        <a:t>thiểu</a:t>
                      </a:r>
                      <a:r>
                        <a:rPr b="0" dirty="0" lang="en-US" sz="1600">
                          <a:solidFill>
                            <a:schemeClr val="bg1"/>
                          </a:solidFill>
                          <a:effectLst/>
                          <a:uFillTx/>
                          <a:latin charset="0" panose="02020603050405020304" pitchFamily="18" typeface="Times New Roman"/>
                          <a:cs charset="0" panose="02020603050405020304" pitchFamily="18" typeface="Times New Roman"/>
                        </a:rPr>
                        <a:t> </a:t>
                      </a:r>
                      <a:r>
                        <a:rPr b="0" dirty="0" err="1" lang="en-US" sz="1600">
                          <a:solidFill>
                            <a:schemeClr val="bg1"/>
                          </a:solidFill>
                          <a:effectLst/>
                          <a:uFillTx/>
                          <a:latin charset="0" panose="02020603050405020304" pitchFamily="18" typeface="Times New Roman"/>
                          <a:cs charset="0" panose="02020603050405020304" pitchFamily="18" typeface="Times New Roman"/>
                        </a:rPr>
                        <a:t>niệu</a:t>
                      </a:r>
                      <a:r>
                        <a:rPr b="0" dirty="0" lang="en-US" sz="1600">
                          <a:solidFill>
                            <a:schemeClr val="bg1"/>
                          </a:solidFill>
                          <a:effectLst/>
                          <a:uFillTx/>
                          <a:latin charset="0" panose="02020603050405020304" pitchFamily="18" typeface="Times New Roman"/>
                          <a:cs charset="0" panose="02020603050405020304" pitchFamily="18" typeface="Times New Roman"/>
                        </a:rPr>
                        <a:t>, creatinine </a:t>
                      </a:r>
                      <a:r>
                        <a:rPr b="0" dirty="0" err="1" lang="en-US" sz="1600">
                          <a:solidFill>
                            <a:schemeClr val="bg1"/>
                          </a:solidFill>
                          <a:effectLst/>
                          <a:uFillTx/>
                          <a:latin charset="0" panose="02020603050405020304" pitchFamily="18" typeface="Times New Roman"/>
                          <a:cs charset="0" panose="02020603050405020304" pitchFamily="18" typeface="Times New Roman"/>
                        </a:rPr>
                        <a:t>máu</a:t>
                      </a:r>
                      <a:r>
                        <a:rPr b="0" dirty="0" lang="en-US" sz="1600">
                          <a:solidFill>
                            <a:schemeClr val="bg1"/>
                          </a:solidFill>
                          <a:effectLst/>
                          <a:uFillTx/>
                          <a:latin charset="0" panose="02020603050405020304" pitchFamily="18" typeface="Times New Roman"/>
                          <a:cs charset="0" panose="02020603050405020304" pitchFamily="18" typeface="Times New Roman"/>
                        </a:rPr>
                        <a:t> &gt; 2.0 mg/</a:t>
                      </a:r>
                      <a:r>
                        <a:rPr b="0" dirty="0" err="1" lang="en-US" sz="1600">
                          <a:solidFill>
                            <a:schemeClr val="bg1"/>
                          </a:solidFill>
                          <a:effectLst/>
                          <a:uFillTx/>
                          <a:latin charset="0" panose="02020603050405020304" pitchFamily="18" typeface="Times New Roman"/>
                          <a:cs charset="0" panose="02020603050405020304" pitchFamily="18" typeface="Times New Roman"/>
                        </a:rPr>
                        <a:t>dL</a:t>
                      </a:r>
                      <a:endParaRPr b="0" dirty="0" lang="en-US" sz="1600">
                        <a:solidFill>
                          <a:schemeClr val="bg1"/>
                        </a:solidFill>
                        <a:effectLst/>
                        <a:uFillTx/>
                        <a:latin charset="0" panose="02020603050405020304" pitchFamily="18" typeface="Times New Roman"/>
                        <a:cs charset="0" panose="02020603050405020304" pitchFamily="18" typeface="Times New Roman"/>
                      </a:endParaRPr>
                    </a:p>
                    <a:p>
                      <a:pPr algn="just" indent="-342900" lvl="0" marL="342900">
                        <a:lnSpc>
                          <a:spcPct val="115000"/>
                        </a:lnSpc>
                        <a:spcAft>
                          <a:spcPts val="0"/>
                        </a:spcAft>
                        <a:buFont typeface="+mj-lt"/>
                        <a:buAutoNum type="arabicPeriod"/>
                      </a:pPr>
                      <a:r>
                        <a:rPr b="0" dirty="0" err="1" lang="en-US" sz="1600">
                          <a:solidFill>
                            <a:schemeClr val="bg1"/>
                          </a:solidFill>
                          <a:effectLst/>
                          <a:uFillTx/>
                          <a:latin charset="0" panose="02020603050405020304" pitchFamily="18" typeface="Times New Roman"/>
                          <a:cs charset="0" panose="02020603050405020304" pitchFamily="18" typeface="Times New Roman"/>
                        </a:rPr>
                        <a:t>Rối</a:t>
                      </a:r>
                      <a:r>
                        <a:rPr b="0" dirty="0" lang="en-US" sz="1600">
                          <a:solidFill>
                            <a:schemeClr val="bg1"/>
                          </a:solidFill>
                          <a:effectLst/>
                          <a:uFillTx/>
                          <a:latin charset="0" panose="02020603050405020304" pitchFamily="18" typeface="Times New Roman"/>
                          <a:cs charset="0" panose="02020603050405020304" pitchFamily="18" typeface="Times New Roman"/>
                        </a:rPr>
                        <a:t> </a:t>
                      </a:r>
                      <a:r>
                        <a:rPr b="0" dirty="0" err="1" lang="en-US" sz="1600">
                          <a:solidFill>
                            <a:schemeClr val="bg1"/>
                          </a:solidFill>
                          <a:effectLst/>
                          <a:uFillTx/>
                          <a:latin charset="0" panose="02020603050405020304" pitchFamily="18" typeface="Times New Roman"/>
                          <a:cs charset="0" panose="02020603050405020304" pitchFamily="18" typeface="Times New Roman"/>
                        </a:rPr>
                        <a:t>loạn</a:t>
                      </a:r>
                      <a:r>
                        <a:rPr b="0" dirty="0" lang="en-US" sz="1600">
                          <a:solidFill>
                            <a:schemeClr val="bg1"/>
                          </a:solidFill>
                          <a:effectLst/>
                          <a:uFillTx/>
                          <a:latin charset="0" panose="02020603050405020304" pitchFamily="18" typeface="Times New Roman"/>
                          <a:cs charset="0" panose="02020603050405020304" pitchFamily="18" typeface="Times New Roman"/>
                        </a:rPr>
                        <a:t> </a:t>
                      </a:r>
                      <a:r>
                        <a:rPr b="0" dirty="0" err="1" lang="en-US" sz="1600">
                          <a:solidFill>
                            <a:schemeClr val="bg1"/>
                          </a:solidFill>
                          <a:effectLst/>
                          <a:uFillTx/>
                          <a:latin charset="0" panose="02020603050405020304" pitchFamily="18" typeface="Times New Roman"/>
                          <a:cs charset="0" panose="02020603050405020304" pitchFamily="18" typeface="Times New Roman"/>
                        </a:rPr>
                        <a:t>chức</a:t>
                      </a:r>
                      <a:r>
                        <a:rPr b="0" dirty="0" lang="en-US" sz="1600">
                          <a:solidFill>
                            <a:schemeClr val="bg1"/>
                          </a:solidFill>
                          <a:effectLst/>
                          <a:uFillTx/>
                          <a:latin charset="0" panose="02020603050405020304" pitchFamily="18" typeface="Times New Roman"/>
                          <a:cs charset="0" panose="02020603050405020304" pitchFamily="18" typeface="Times New Roman"/>
                        </a:rPr>
                        <a:t> </a:t>
                      </a:r>
                      <a:r>
                        <a:rPr b="0" dirty="0" err="1" lang="en-US" sz="1600">
                          <a:solidFill>
                            <a:schemeClr val="bg1"/>
                          </a:solidFill>
                          <a:effectLst/>
                          <a:uFillTx/>
                          <a:latin charset="0" panose="02020603050405020304" pitchFamily="18" typeface="Times New Roman"/>
                          <a:cs charset="0" panose="02020603050405020304" pitchFamily="18" typeface="Times New Roman"/>
                        </a:rPr>
                        <a:t>năng</a:t>
                      </a:r>
                      <a:r>
                        <a:rPr b="0" dirty="0" lang="en-US" sz="1600">
                          <a:solidFill>
                            <a:schemeClr val="bg1"/>
                          </a:solidFill>
                          <a:effectLst/>
                          <a:uFillTx/>
                          <a:latin charset="0" panose="02020603050405020304" pitchFamily="18" typeface="Times New Roman"/>
                          <a:cs charset="0" panose="02020603050405020304" pitchFamily="18" typeface="Times New Roman"/>
                        </a:rPr>
                        <a:t> </a:t>
                      </a:r>
                      <a:r>
                        <a:rPr b="0" dirty="0" err="1" lang="en-US" sz="1600">
                          <a:solidFill>
                            <a:schemeClr val="bg1"/>
                          </a:solidFill>
                          <a:effectLst/>
                          <a:uFillTx/>
                          <a:latin charset="0" panose="02020603050405020304" pitchFamily="18" typeface="Times New Roman"/>
                          <a:cs charset="0" panose="02020603050405020304" pitchFamily="18" typeface="Times New Roman"/>
                        </a:rPr>
                        <a:t>gan</a:t>
                      </a:r>
                      <a:r>
                        <a:rPr b="0" dirty="0" lang="en-US" sz="1600">
                          <a:solidFill>
                            <a:schemeClr val="bg1"/>
                          </a:solidFill>
                          <a:effectLst/>
                          <a:uFillTx/>
                          <a:latin charset="0" panose="02020603050405020304" pitchFamily="18" typeface="Times New Roman"/>
                          <a:cs charset="0" panose="02020603050405020304" pitchFamily="18" typeface="Times New Roman"/>
                        </a:rPr>
                        <a:t>: PT-INR &gt; 1,5</a:t>
                      </a:r>
                    </a:p>
                    <a:p>
                      <a:pPr algn="just" indent="-342900" lvl="0" marL="342900">
                        <a:lnSpc>
                          <a:spcPct val="115000"/>
                        </a:lnSpc>
                        <a:spcAft>
                          <a:spcPts val="0"/>
                        </a:spcAft>
                        <a:buFont typeface="+mj-lt"/>
                        <a:buAutoNum type="arabicPeriod"/>
                      </a:pPr>
                      <a:r>
                        <a:rPr b="0" dirty="0" err="1" lang="en-US" sz="1600">
                          <a:solidFill>
                            <a:schemeClr val="bg1"/>
                          </a:solidFill>
                          <a:effectLst/>
                          <a:uFillTx/>
                          <a:latin charset="0" panose="02020603050405020304" pitchFamily="18" typeface="Times New Roman"/>
                          <a:cs charset="0" panose="02020603050405020304" pitchFamily="18" typeface="Times New Roman"/>
                        </a:rPr>
                        <a:t>Rối</a:t>
                      </a:r>
                      <a:r>
                        <a:rPr b="0" dirty="0" lang="en-US" sz="1600">
                          <a:solidFill>
                            <a:schemeClr val="bg1"/>
                          </a:solidFill>
                          <a:effectLst/>
                          <a:uFillTx/>
                          <a:latin charset="0" panose="02020603050405020304" pitchFamily="18" typeface="Times New Roman"/>
                          <a:cs charset="0" panose="02020603050405020304" pitchFamily="18" typeface="Times New Roman"/>
                        </a:rPr>
                        <a:t> </a:t>
                      </a:r>
                      <a:r>
                        <a:rPr b="0" dirty="0" err="1" lang="en-US" sz="1600">
                          <a:solidFill>
                            <a:schemeClr val="bg1"/>
                          </a:solidFill>
                          <a:effectLst/>
                          <a:uFillTx/>
                          <a:latin charset="0" panose="02020603050405020304" pitchFamily="18" typeface="Times New Roman"/>
                          <a:cs charset="0" panose="02020603050405020304" pitchFamily="18" typeface="Times New Roman"/>
                        </a:rPr>
                        <a:t>loạn</a:t>
                      </a:r>
                      <a:r>
                        <a:rPr b="0" dirty="0" lang="en-US" sz="1600">
                          <a:solidFill>
                            <a:schemeClr val="bg1"/>
                          </a:solidFill>
                          <a:effectLst/>
                          <a:uFillTx/>
                          <a:latin charset="0" panose="02020603050405020304" pitchFamily="18" typeface="Times New Roman"/>
                          <a:cs charset="0" panose="02020603050405020304" pitchFamily="18" typeface="Times New Roman"/>
                        </a:rPr>
                        <a:t> </a:t>
                      </a:r>
                      <a:r>
                        <a:rPr b="0" dirty="0" err="1" lang="en-US" sz="1600">
                          <a:solidFill>
                            <a:schemeClr val="bg1"/>
                          </a:solidFill>
                          <a:effectLst/>
                          <a:uFillTx/>
                          <a:latin charset="0" panose="02020603050405020304" pitchFamily="18" typeface="Times New Roman"/>
                          <a:cs charset="0" panose="02020603050405020304" pitchFamily="18" typeface="Times New Roman"/>
                        </a:rPr>
                        <a:t>huyết</a:t>
                      </a:r>
                      <a:r>
                        <a:rPr b="0" dirty="0" lang="en-US" sz="1600">
                          <a:solidFill>
                            <a:schemeClr val="bg1"/>
                          </a:solidFill>
                          <a:effectLst/>
                          <a:uFillTx/>
                          <a:latin charset="0" panose="02020603050405020304" pitchFamily="18" typeface="Times New Roman"/>
                          <a:cs charset="0" panose="02020603050405020304" pitchFamily="18" typeface="Times New Roman"/>
                        </a:rPr>
                        <a:t> </a:t>
                      </a:r>
                      <a:r>
                        <a:rPr b="0" dirty="0" err="1" lang="en-US" sz="1600">
                          <a:solidFill>
                            <a:schemeClr val="bg1"/>
                          </a:solidFill>
                          <a:effectLst/>
                          <a:uFillTx/>
                          <a:latin charset="0" panose="02020603050405020304" pitchFamily="18" typeface="Times New Roman"/>
                          <a:cs charset="0" panose="02020603050405020304" pitchFamily="18" typeface="Times New Roman"/>
                        </a:rPr>
                        <a:t>học</a:t>
                      </a:r>
                      <a:r>
                        <a:rPr b="0" dirty="0" lang="en-US" sz="1600">
                          <a:solidFill>
                            <a:schemeClr val="bg1"/>
                          </a:solidFill>
                          <a:effectLst/>
                          <a:uFillTx/>
                          <a:latin charset="0" panose="02020603050405020304" pitchFamily="18" typeface="Times New Roman"/>
                          <a:cs charset="0" panose="02020603050405020304" pitchFamily="18" typeface="Times New Roman"/>
                        </a:rPr>
                        <a:t>: </a:t>
                      </a:r>
                      <a:r>
                        <a:rPr b="0" dirty="0" err="1" lang="en-US" sz="1600">
                          <a:solidFill>
                            <a:schemeClr val="bg1"/>
                          </a:solidFill>
                          <a:effectLst/>
                          <a:uFillTx/>
                          <a:latin charset="0" panose="02020603050405020304" pitchFamily="18" typeface="Times New Roman"/>
                          <a:cs charset="0" panose="02020603050405020304" pitchFamily="18" typeface="Times New Roman"/>
                        </a:rPr>
                        <a:t>tiểu</a:t>
                      </a:r>
                      <a:r>
                        <a:rPr b="0" dirty="0" lang="en-US" sz="1600">
                          <a:solidFill>
                            <a:schemeClr val="bg1"/>
                          </a:solidFill>
                          <a:effectLst/>
                          <a:uFillTx/>
                          <a:latin charset="0" panose="02020603050405020304" pitchFamily="18" typeface="Times New Roman"/>
                          <a:cs charset="0" panose="02020603050405020304" pitchFamily="18" typeface="Times New Roman"/>
                        </a:rPr>
                        <a:t> </a:t>
                      </a:r>
                      <a:r>
                        <a:rPr b="0" dirty="0" err="1" lang="en-US" sz="1600">
                          <a:solidFill>
                            <a:schemeClr val="bg1"/>
                          </a:solidFill>
                          <a:effectLst/>
                          <a:uFillTx/>
                          <a:latin charset="0" panose="02020603050405020304" pitchFamily="18" typeface="Times New Roman"/>
                          <a:cs charset="0" panose="02020603050405020304" pitchFamily="18" typeface="Times New Roman"/>
                        </a:rPr>
                        <a:t>cầu</a:t>
                      </a:r>
                      <a:r>
                        <a:rPr b="0" dirty="0" lang="en-US" sz="1600">
                          <a:solidFill>
                            <a:schemeClr val="bg1"/>
                          </a:solidFill>
                          <a:effectLst/>
                          <a:uFillTx/>
                          <a:latin charset="0" panose="02020603050405020304" pitchFamily="18" typeface="Times New Roman"/>
                          <a:cs charset="0" panose="02020603050405020304" pitchFamily="18" typeface="Times New Roman"/>
                        </a:rPr>
                        <a:t> &lt; 100.000/mm</a:t>
                      </a:r>
                      <a:r>
                        <a:rPr b="0" baseline="30000" dirty="0" lang="en-US" sz="1600">
                          <a:solidFill>
                            <a:schemeClr val="bg1"/>
                          </a:solidFill>
                          <a:effectLst/>
                          <a:uFillTx/>
                          <a:latin charset="0" panose="02020603050405020304" pitchFamily="18" typeface="Times New Roman"/>
                          <a:cs charset="0" panose="02020603050405020304" pitchFamily="18" typeface="Times New Roman"/>
                        </a:rPr>
                        <a:t>3</a:t>
                      </a:r>
                      <a:r>
                        <a:rPr b="0" dirty="0" lang="en-US" sz="1600">
                          <a:solidFill>
                            <a:schemeClr val="bg1"/>
                          </a:solidFill>
                          <a:effectLst/>
                          <a:uFillTx/>
                          <a:latin charset="0" panose="02020603050405020304" pitchFamily="18" typeface="Times New Roman"/>
                          <a:cs charset="0" panose="02020603050405020304" pitchFamily="18" typeface="Times New Roman"/>
                        </a:rPr>
                        <a:t> </a:t>
                      </a:r>
                      <a:endParaRPr b="0" dirty="0" lang="en-US" sz="16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r>
              <a:tr h="1641570">
                <a:tc>
                  <a:txBody>
                    <a:bodyPr/>
                    <a:lstStyle/>
                    <a:p>
                      <a:pPr algn="just">
                        <a:lnSpc>
                          <a:spcPct val="115000"/>
                        </a:lnSpc>
                        <a:spcAft>
                          <a:spcPts val="0"/>
                        </a:spcAft>
                      </a:pPr>
                      <a:r>
                        <a:rPr lang="en-US" sz="1600">
                          <a:solidFill>
                            <a:schemeClr val="bg1"/>
                          </a:solidFill>
                          <a:effectLst/>
                          <a:uFillTx/>
                          <a:latin charset="0" panose="02020603050405020304" pitchFamily="18" typeface="Times New Roman"/>
                          <a:cs charset="0" panose="02020603050405020304" pitchFamily="18" typeface="Times New Roman"/>
                        </a:rPr>
                        <a:t>Viêm đường mật cấp trung bình </a:t>
                      </a:r>
                    </a:p>
                    <a:p>
                      <a:pPr algn="just">
                        <a:lnSpc>
                          <a:spcPct val="115000"/>
                        </a:lnSpc>
                        <a:spcAft>
                          <a:spcPts val="0"/>
                        </a:spcAft>
                      </a:pPr>
                      <a:r>
                        <a:rPr lang="en-US" sz="1600">
                          <a:solidFill>
                            <a:schemeClr val="bg1"/>
                          </a:solidFill>
                          <a:effectLst/>
                          <a:uFillTx/>
                          <a:latin charset="0" panose="02020603050405020304" pitchFamily="18" typeface="Times New Roman"/>
                          <a:cs charset="0" panose="02020603050405020304" pitchFamily="18" typeface="Times New Roman"/>
                        </a:rPr>
                        <a:t>(Độ II)</a:t>
                      </a:r>
                      <a:endParaRPr lang="en-US" sz="16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c>
                  <a:txBody>
                    <a:bodyPr/>
                    <a:lstStyle/>
                    <a:p>
                      <a:pPr algn="just">
                        <a:lnSpc>
                          <a:spcPct val="115000"/>
                        </a:lnSpc>
                        <a:spcAft>
                          <a:spcPts val="0"/>
                        </a:spcAft>
                      </a:pPr>
                      <a:r>
                        <a:rPr dirty="0" err="1" lang="en-US" sz="1600">
                          <a:solidFill>
                            <a:schemeClr val="bg1"/>
                          </a:solidFill>
                          <a:effectLst/>
                          <a:uFillTx/>
                          <a:latin charset="0" panose="02020603050405020304" pitchFamily="18" typeface="Times New Roman"/>
                          <a:cs charset="0" panose="02020603050405020304" pitchFamily="18" typeface="Times New Roman"/>
                        </a:rPr>
                        <a:t>Khi</a:t>
                      </a:r>
                      <a:r>
                        <a:rPr dirty="0" lang="en-US" sz="1600">
                          <a:solidFill>
                            <a:schemeClr val="bg1"/>
                          </a:solidFill>
                          <a:effectLst/>
                          <a:uFillTx/>
                          <a:latin charset="0" panose="02020603050405020304" pitchFamily="18" typeface="Times New Roman"/>
                          <a:cs charset="0" panose="02020603050405020304" pitchFamily="18" typeface="Times New Roman"/>
                        </a:rPr>
                        <a:t> </a:t>
                      </a:r>
                      <a:r>
                        <a:rPr dirty="0" err="1" lang="en-US" sz="1600">
                          <a:solidFill>
                            <a:schemeClr val="bg1"/>
                          </a:solidFill>
                          <a:effectLst/>
                          <a:uFillTx/>
                          <a:latin charset="0" panose="02020603050405020304" pitchFamily="18" typeface="Times New Roman"/>
                          <a:cs charset="0" panose="02020603050405020304" pitchFamily="18" typeface="Times New Roman"/>
                        </a:rPr>
                        <a:t>có</a:t>
                      </a:r>
                      <a:r>
                        <a:rPr dirty="0" lang="en-US" sz="1600">
                          <a:solidFill>
                            <a:schemeClr val="bg1"/>
                          </a:solidFill>
                          <a:effectLst/>
                          <a:uFillTx/>
                          <a:latin charset="0" panose="02020603050405020304" pitchFamily="18" typeface="Times New Roman"/>
                          <a:cs charset="0" panose="02020603050405020304" pitchFamily="18" typeface="Times New Roman"/>
                        </a:rPr>
                        <a:t> 2 </a:t>
                      </a:r>
                      <a:r>
                        <a:rPr dirty="0" err="1" lang="en-US" sz="1600">
                          <a:solidFill>
                            <a:schemeClr val="bg1"/>
                          </a:solidFill>
                          <a:effectLst/>
                          <a:uFillTx/>
                          <a:latin charset="0" panose="02020603050405020304" pitchFamily="18" typeface="Times New Roman"/>
                          <a:cs charset="0" panose="02020603050405020304" pitchFamily="18" typeface="Times New Roman"/>
                        </a:rPr>
                        <a:t>trong</a:t>
                      </a:r>
                      <a:r>
                        <a:rPr dirty="0" lang="en-US" sz="1600">
                          <a:solidFill>
                            <a:schemeClr val="bg1"/>
                          </a:solidFill>
                          <a:effectLst/>
                          <a:uFillTx/>
                          <a:latin charset="0" panose="02020603050405020304" pitchFamily="18" typeface="Times New Roman"/>
                          <a:cs charset="0" panose="02020603050405020304" pitchFamily="18" typeface="Times New Roman"/>
                        </a:rPr>
                        <a:t> 5 </a:t>
                      </a:r>
                      <a:r>
                        <a:rPr dirty="0" err="1" lang="en-US" sz="1600">
                          <a:solidFill>
                            <a:schemeClr val="bg1"/>
                          </a:solidFill>
                          <a:effectLst/>
                          <a:uFillTx/>
                          <a:latin charset="0" panose="02020603050405020304" pitchFamily="18" typeface="Times New Roman"/>
                          <a:cs charset="0" panose="02020603050405020304" pitchFamily="18" typeface="Times New Roman"/>
                        </a:rPr>
                        <a:t>tiêu</a:t>
                      </a:r>
                      <a:r>
                        <a:rPr dirty="0" lang="en-US" sz="1600">
                          <a:solidFill>
                            <a:schemeClr val="bg1"/>
                          </a:solidFill>
                          <a:effectLst/>
                          <a:uFillTx/>
                          <a:latin charset="0" panose="02020603050405020304" pitchFamily="18" typeface="Times New Roman"/>
                          <a:cs charset="0" panose="02020603050405020304" pitchFamily="18" typeface="Times New Roman"/>
                        </a:rPr>
                        <a:t> </a:t>
                      </a:r>
                      <a:r>
                        <a:rPr dirty="0" err="1" lang="en-US" sz="1600">
                          <a:solidFill>
                            <a:schemeClr val="bg1"/>
                          </a:solidFill>
                          <a:effectLst/>
                          <a:uFillTx/>
                          <a:latin charset="0" panose="02020603050405020304" pitchFamily="18" typeface="Times New Roman"/>
                          <a:cs charset="0" panose="02020603050405020304" pitchFamily="18" typeface="Times New Roman"/>
                        </a:rPr>
                        <a:t>chuẩn</a:t>
                      </a:r>
                      <a:r>
                        <a:rPr dirty="0" lang="en-US" sz="1600">
                          <a:solidFill>
                            <a:schemeClr val="bg1"/>
                          </a:solidFill>
                          <a:effectLst/>
                          <a:uFillTx/>
                          <a:latin charset="0" panose="02020603050405020304" pitchFamily="18" typeface="Times New Roman"/>
                          <a:cs charset="0" panose="02020603050405020304" pitchFamily="18" typeface="Times New Roman"/>
                        </a:rPr>
                        <a:t> </a:t>
                      </a:r>
                      <a:r>
                        <a:rPr dirty="0" err="1" lang="en-US" sz="1600">
                          <a:solidFill>
                            <a:schemeClr val="bg1"/>
                          </a:solidFill>
                          <a:effectLst/>
                          <a:uFillTx/>
                          <a:latin charset="0" panose="02020603050405020304" pitchFamily="18" typeface="Times New Roman"/>
                          <a:cs charset="0" panose="02020603050405020304" pitchFamily="18" typeface="Times New Roman"/>
                        </a:rPr>
                        <a:t>sau</a:t>
                      </a:r>
                      <a:r>
                        <a:rPr dirty="0" lang="en-US" sz="1600">
                          <a:solidFill>
                            <a:schemeClr val="bg1"/>
                          </a:solidFill>
                          <a:effectLst/>
                          <a:uFillTx/>
                          <a:latin charset="0" panose="02020603050405020304" pitchFamily="18" typeface="Times New Roman"/>
                          <a:cs charset="0" panose="02020603050405020304" pitchFamily="18" typeface="Times New Roman"/>
                        </a:rPr>
                        <a:t>:</a:t>
                      </a:r>
                    </a:p>
                    <a:p>
                      <a:pPr algn="just" indent="-342900" lvl="0" marL="342900">
                        <a:lnSpc>
                          <a:spcPct val="115000"/>
                        </a:lnSpc>
                        <a:spcAft>
                          <a:spcPts val="0"/>
                        </a:spcAft>
                        <a:buFont typeface="+mj-lt"/>
                        <a:buAutoNum type="arabicPeriod"/>
                      </a:pPr>
                      <a:r>
                        <a:rPr dirty="0" err="1" lang="en-US" sz="1600">
                          <a:solidFill>
                            <a:schemeClr val="bg1"/>
                          </a:solidFill>
                          <a:effectLst/>
                          <a:uFillTx/>
                          <a:latin charset="0" panose="02020603050405020304" pitchFamily="18" typeface="Times New Roman"/>
                          <a:cs charset="0" panose="02020603050405020304" pitchFamily="18" typeface="Times New Roman"/>
                        </a:rPr>
                        <a:t>Bạch</a:t>
                      </a:r>
                      <a:r>
                        <a:rPr dirty="0" lang="en-US" sz="1600">
                          <a:solidFill>
                            <a:schemeClr val="bg1"/>
                          </a:solidFill>
                          <a:effectLst/>
                          <a:uFillTx/>
                          <a:latin charset="0" panose="02020603050405020304" pitchFamily="18" typeface="Times New Roman"/>
                          <a:cs charset="0" panose="02020603050405020304" pitchFamily="18" typeface="Times New Roman"/>
                        </a:rPr>
                        <a:t> </a:t>
                      </a:r>
                      <a:r>
                        <a:rPr dirty="0" err="1" lang="en-US" sz="1600">
                          <a:solidFill>
                            <a:schemeClr val="bg1"/>
                          </a:solidFill>
                          <a:effectLst/>
                          <a:uFillTx/>
                          <a:latin charset="0" panose="02020603050405020304" pitchFamily="18" typeface="Times New Roman"/>
                          <a:cs charset="0" panose="02020603050405020304" pitchFamily="18" typeface="Times New Roman"/>
                        </a:rPr>
                        <a:t>cầu</a:t>
                      </a:r>
                      <a:r>
                        <a:rPr dirty="0" lang="en-US" sz="1600">
                          <a:solidFill>
                            <a:schemeClr val="bg1"/>
                          </a:solidFill>
                          <a:effectLst/>
                          <a:uFillTx/>
                          <a:latin charset="0" panose="02020603050405020304" pitchFamily="18" typeface="Times New Roman"/>
                          <a:cs charset="0" panose="02020603050405020304" pitchFamily="18" typeface="Times New Roman"/>
                        </a:rPr>
                        <a:t> &gt; 12,000/mm</a:t>
                      </a:r>
                      <a:r>
                        <a:rPr baseline="30000" dirty="0" lang="en-US" sz="1600">
                          <a:solidFill>
                            <a:schemeClr val="bg1"/>
                          </a:solidFill>
                          <a:effectLst/>
                          <a:uFillTx/>
                          <a:latin charset="0" panose="02020603050405020304" pitchFamily="18" typeface="Times New Roman"/>
                          <a:cs charset="0" panose="02020603050405020304" pitchFamily="18" typeface="Times New Roman"/>
                        </a:rPr>
                        <a:t>3</a:t>
                      </a:r>
                      <a:r>
                        <a:rPr dirty="0" lang="en-US" sz="1600">
                          <a:solidFill>
                            <a:schemeClr val="bg1"/>
                          </a:solidFill>
                          <a:effectLst/>
                          <a:uFillTx/>
                          <a:latin charset="0" panose="02020603050405020304" pitchFamily="18" typeface="Times New Roman"/>
                          <a:cs charset="0" panose="02020603050405020304" pitchFamily="18" typeface="Times New Roman"/>
                        </a:rPr>
                        <a:t> </a:t>
                      </a:r>
                      <a:r>
                        <a:rPr dirty="0" err="1" lang="en-US" sz="1600">
                          <a:solidFill>
                            <a:schemeClr val="bg1"/>
                          </a:solidFill>
                          <a:effectLst/>
                          <a:uFillTx/>
                          <a:latin charset="0" panose="02020603050405020304" pitchFamily="18" typeface="Times New Roman"/>
                          <a:cs charset="0" panose="02020603050405020304" pitchFamily="18" typeface="Times New Roman"/>
                        </a:rPr>
                        <a:t>hoặc</a:t>
                      </a:r>
                      <a:r>
                        <a:rPr dirty="0" lang="en-US" sz="1600">
                          <a:solidFill>
                            <a:schemeClr val="bg1"/>
                          </a:solidFill>
                          <a:effectLst/>
                          <a:uFillTx/>
                          <a:latin charset="0" panose="02020603050405020304" pitchFamily="18" typeface="Times New Roman"/>
                          <a:cs charset="0" panose="02020603050405020304" pitchFamily="18" typeface="Times New Roman"/>
                        </a:rPr>
                        <a:t> &lt; 4,000/mm</a:t>
                      </a:r>
                      <a:r>
                        <a:rPr baseline="30000" dirty="0" lang="en-US" sz="1600">
                          <a:solidFill>
                            <a:schemeClr val="bg1"/>
                          </a:solidFill>
                          <a:effectLst/>
                          <a:uFillTx/>
                          <a:latin charset="0" panose="02020603050405020304" pitchFamily="18" typeface="Times New Roman"/>
                          <a:cs charset="0" panose="02020603050405020304" pitchFamily="18" typeface="Times New Roman"/>
                        </a:rPr>
                        <a:t>3</a:t>
                      </a:r>
                      <a:endParaRPr dirty="0" lang="en-US" sz="1600">
                        <a:solidFill>
                          <a:schemeClr val="bg1"/>
                        </a:solidFill>
                        <a:effectLst/>
                        <a:uFillTx/>
                        <a:latin charset="0" panose="02020603050405020304" pitchFamily="18" typeface="Times New Roman"/>
                        <a:cs charset="0" panose="02020603050405020304" pitchFamily="18" typeface="Times New Roman"/>
                      </a:endParaRPr>
                    </a:p>
                    <a:p>
                      <a:pPr algn="just" indent="-342900" lvl="0" marL="342900">
                        <a:lnSpc>
                          <a:spcPct val="115000"/>
                        </a:lnSpc>
                        <a:spcAft>
                          <a:spcPts val="0"/>
                        </a:spcAft>
                        <a:buFont typeface="+mj-lt"/>
                        <a:buAutoNum type="arabicPeriod"/>
                      </a:pPr>
                      <a:r>
                        <a:rPr dirty="0" err="1" lang="en-US" sz="1600">
                          <a:solidFill>
                            <a:schemeClr val="bg1"/>
                          </a:solidFill>
                          <a:effectLst/>
                          <a:uFillTx/>
                          <a:latin charset="0" panose="02020603050405020304" pitchFamily="18" typeface="Times New Roman"/>
                          <a:cs charset="0" panose="02020603050405020304" pitchFamily="18" typeface="Times New Roman"/>
                        </a:rPr>
                        <a:t>Sốt</a:t>
                      </a:r>
                      <a:r>
                        <a:rPr dirty="0" lang="en-US" sz="1600">
                          <a:solidFill>
                            <a:schemeClr val="bg1"/>
                          </a:solidFill>
                          <a:effectLst/>
                          <a:uFillTx/>
                          <a:latin charset="0" panose="02020603050405020304" pitchFamily="18" typeface="Times New Roman"/>
                          <a:cs charset="0" panose="02020603050405020304" pitchFamily="18" typeface="Times New Roman"/>
                        </a:rPr>
                        <a:t> </a:t>
                      </a:r>
                      <a:r>
                        <a:rPr dirty="0" err="1" lang="en-US" sz="1600">
                          <a:solidFill>
                            <a:schemeClr val="bg1"/>
                          </a:solidFill>
                          <a:effectLst/>
                          <a:uFillTx/>
                          <a:latin charset="0" panose="02020603050405020304" pitchFamily="18" typeface="Times New Roman"/>
                          <a:cs charset="0" panose="02020603050405020304" pitchFamily="18" typeface="Times New Roman"/>
                        </a:rPr>
                        <a:t>cao</a:t>
                      </a:r>
                      <a:r>
                        <a:rPr dirty="0" lang="en-US" sz="1600">
                          <a:solidFill>
                            <a:schemeClr val="bg1"/>
                          </a:solidFill>
                          <a:effectLst/>
                          <a:uFillTx/>
                          <a:latin charset="0" panose="02020603050405020304" pitchFamily="18" typeface="Times New Roman"/>
                          <a:cs charset="0" panose="02020603050405020304" pitchFamily="18" typeface="Times New Roman"/>
                        </a:rPr>
                        <a:t> ≥ 39</a:t>
                      </a:r>
                      <a:r>
                        <a:rPr baseline="30000" dirty="0" lang="en-US" sz="1600">
                          <a:solidFill>
                            <a:schemeClr val="bg1"/>
                          </a:solidFill>
                          <a:effectLst/>
                          <a:uFillTx/>
                          <a:latin charset="0" panose="02020603050405020304" pitchFamily="18" typeface="Times New Roman"/>
                          <a:cs charset="0" panose="02020603050405020304" pitchFamily="18" typeface="Times New Roman"/>
                        </a:rPr>
                        <a:t>0</a:t>
                      </a:r>
                      <a:r>
                        <a:rPr dirty="0" lang="en-US" sz="1600">
                          <a:solidFill>
                            <a:schemeClr val="bg1"/>
                          </a:solidFill>
                          <a:effectLst/>
                          <a:uFillTx/>
                          <a:latin charset="0" panose="02020603050405020304" pitchFamily="18" typeface="Times New Roman"/>
                          <a:cs charset="0" panose="02020603050405020304" pitchFamily="18" typeface="Times New Roman"/>
                        </a:rPr>
                        <a:t>C</a:t>
                      </a:r>
                    </a:p>
                    <a:p>
                      <a:pPr algn="just" indent="-342900" lvl="0" marL="342900">
                        <a:lnSpc>
                          <a:spcPct val="115000"/>
                        </a:lnSpc>
                        <a:spcAft>
                          <a:spcPts val="0"/>
                        </a:spcAft>
                        <a:buFont typeface="+mj-lt"/>
                        <a:buAutoNum type="arabicPeriod"/>
                      </a:pPr>
                      <a:r>
                        <a:rPr dirty="0" lang="en-US" sz="1600">
                          <a:solidFill>
                            <a:schemeClr val="bg1"/>
                          </a:solidFill>
                          <a:effectLst/>
                          <a:uFillTx/>
                          <a:latin charset="0" panose="02020603050405020304" pitchFamily="18" typeface="Times New Roman"/>
                          <a:cs charset="0" panose="02020603050405020304" pitchFamily="18" typeface="Times New Roman"/>
                        </a:rPr>
                        <a:t>≥ 75 </a:t>
                      </a:r>
                      <a:r>
                        <a:rPr dirty="0" err="1" lang="en-US" sz="1600">
                          <a:solidFill>
                            <a:schemeClr val="bg1"/>
                          </a:solidFill>
                          <a:effectLst/>
                          <a:uFillTx/>
                          <a:latin charset="0" panose="02020603050405020304" pitchFamily="18" typeface="Times New Roman"/>
                          <a:cs charset="0" panose="02020603050405020304" pitchFamily="18" typeface="Times New Roman"/>
                        </a:rPr>
                        <a:t>tuổi</a:t>
                      </a:r>
                      <a:endParaRPr dirty="0" lang="en-US" sz="1600">
                        <a:solidFill>
                          <a:schemeClr val="bg1"/>
                        </a:solidFill>
                        <a:effectLst/>
                        <a:uFillTx/>
                        <a:latin charset="0" panose="02020603050405020304" pitchFamily="18" typeface="Times New Roman"/>
                        <a:cs charset="0" panose="02020603050405020304" pitchFamily="18" typeface="Times New Roman"/>
                      </a:endParaRPr>
                    </a:p>
                    <a:p>
                      <a:pPr algn="just" indent="-342900" lvl="0" marL="342900">
                        <a:lnSpc>
                          <a:spcPct val="115000"/>
                        </a:lnSpc>
                        <a:spcAft>
                          <a:spcPts val="0"/>
                        </a:spcAft>
                        <a:buFont typeface="+mj-lt"/>
                        <a:buAutoNum type="arabicPeriod"/>
                      </a:pPr>
                      <a:r>
                        <a:rPr dirty="0" lang="en-US" sz="1600">
                          <a:solidFill>
                            <a:schemeClr val="bg1"/>
                          </a:solidFill>
                          <a:effectLst/>
                          <a:uFillTx/>
                          <a:latin charset="0" panose="02020603050405020304" pitchFamily="18" typeface="Times New Roman"/>
                          <a:cs charset="0" panose="02020603050405020304" pitchFamily="18" typeface="Times New Roman"/>
                        </a:rPr>
                        <a:t>Bilirubin </a:t>
                      </a:r>
                      <a:r>
                        <a:rPr dirty="0" err="1" lang="en-US" sz="1600">
                          <a:solidFill>
                            <a:schemeClr val="bg1"/>
                          </a:solidFill>
                          <a:effectLst/>
                          <a:uFillTx/>
                          <a:latin charset="0" panose="02020603050405020304" pitchFamily="18" typeface="Times New Roman"/>
                          <a:cs charset="0" panose="02020603050405020304" pitchFamily="18" typeface="Times New Roman"/>
                        </a:rPr>
                        <a:t>máu</a:t>
                      </a:r>
                      <a:r>
                        <a:rPr dirty="0" lang="en-US" sz="1600">
                          <a:solidFill>
                            <a:schemeClr val="bg1"/>
                          </a:solidFill>
                          <a:effectLst/>
                          <a:uFillTx/>
                          <a:latin charset="0" panose="02020603050405020304" pitchFamily="18" typeface="Times New Roman"/>
                          <a:cs charset="0" panose="02020603050405020304" pitchFamily="18" typeface="Times New Roman"/>
                        </a:rPr>
                        <a:t> </a:t>
                      </a:r>
                      <a:r>
                        <a:rPr dirty="0" err="1" lang="en-US" sz="1600">
                          <a:solidFill>
                            <a:schemeClr val="bg1"/>
                          </a:solidFill>
                          <a:effectLst/>
                          <a:uFillTx/>
                          <a:latin charset="0" panose="02020603050405020304" pitchFamily="18" typeface="Times New Roman"/>
                          <a:cs charset="0" panose="02020603050405020304" pitchFamily="18" typeface="Times New Roman"/>
                        </a:rPr>
                        <a:t>toàn</a:t>
                      </a:r>
                      <a:r>
                        <a:rPr dirty="0" lang="en-US" sz="1600">
                          <a:solidFill>
                            <a:schemeClr val="bg1"/>
                          </a:solidFill>
                          <a:effectLst/>
                          <a:uFillTx/>
                          <a:latin charset="0" panose="02020603050405020304" pitchFamily="18" typeface="Times New Roman"/>
                          <a:cs charset="0" panose="02020603050405020304" pitchFamily="18" typeface="Times New Roman"/>
                        </a:rPr>
                        <a:t> </a:t>
                      </a:r>
                      <a:r>
                        <a:rPr dirty="0" err="1" lang="en-US" sz="1600">
                          <a:solidFill>
                            <a:schemeClr val="bg1"/>
                          </a:solidFill>
                          <a:effectLst/>
                          <a:uFillTx/>
                          <a:latin charset="0" panose="02020603050405020304" pitchFamily="18" typeface="Times New Roman"/>
                          <a:cs charset="0" panose="02020603050405020304" pitchFamily="18" typeface="Times New Roman"/>
                        </a:rPr>
                        <a:t>phần</a:t>
                      </a:r>
                      <a:r>
                        <a:rPr dirty="0" lang="en-US" sz="1600">
                          <a:solidFill>
                            <a:schemeClr val="bg1"/>
                          </a:solidFill>
                          <a:effectLst/>
                          <a:uFillTx/>
                          <a:latin charset="0" panose="02020603050405020304" pitchFamily="18" typeface="Times New Roman"/>
                          <a:cs charset="0" panose="02020603050405020304" pitchFamily="18" typeface="Times New Roman"/>
                        </a:rPr>
                        <a:t> ≥ 5 mg/</a:t>
                      </a:r>
                      <a:r>
                        <a:rPr dirty="0" err="1" lang="en-US" sz="1600">
                          <a:solidFill>
                            <a:schemeClr val="bg1"/>
                          </a:solidFill>
                          <a:effectLst/>
                          <a:uFillTx/>
                          <a:latin charset="0" panose="02020603050405020304" pitchFamily="18" typeface="Times New Roman"/>
                          <a:cs charset="0" panose="02020603050405020304" pitchFamily="18" typeface="Times New Roman"/>
                        </a:rPr>
                        <a:t>dL</a:t>
                      </a:r>
                      <a:endParaRPr dirty="0" lang="en-US" sz="1600">
                        <a:solidFill>
                          <a:schemeClr val="bg1"/>
                        </a:solidFill>
                        <a:effectLst/>
                        <a:uFillTx/>
                        <a:latin charset="0" panose="02020603050405020304" pitchFamily="18" typeface="Times New Roman"/>
                        <a:cs charset="0" panose="02020603050405020304" pitchFamily="18" typeface="Times New Roman"/>
                      </a:endParaRPr>
                    </a:p>
                    <a:p>
                      <a:pPr algn="just" indent="-342900" lvl="0" marL="342900">
                        <a:lnSpc>
                          <a:spcPct val="115000"/>
                        </a:lnSpc>
                        <a:spcAft>
                          <a:spcPts val="0"/>
                        </a:spcAft>
                        <a:buFont typeface="+mj-lt"/>
                        <a:buAutoNum type="arabicPeriod"/>
                      </a:pPr>
                      <a:r>
                        <a:rPr dirty="0" lang="en-US" sz="1600">
                          <a:solidFill>
                            <a:schemeClr val="bg1"/>
                          </a:solidFill>
                          <a:effectLst/>
                          <a:uFillTx/>
                          <a:latin charset="0" panose="02020603050405020304" pitchFamily="18" typeface="Times New Roman"/>
                          <a:cs charset="0" panose="02020603050405020304" pitchFamily="18" typeface="Times New Roman"/>
                        </a:rPr>
                        <a:t>Albumin </a:t>
                      </a:r>
                      <a:r>
                        <a:rPr dirty="0" err="1" lang="en-US" sz="1600">
                          <a:solidFill>
                            <a:schemeClr val="bg1"/>
                          </a:solidFill>
                          <a:effectLst/>
                          <a:uFillTx/>
                          <a:latin charset="0" panose="02020603050405020304" pitchFamily="18" typeface="Times New Roman"/>
                          <a:cs charset="0" panose="02020603050405020304" pitchFamily="18" typeface="Times New Roman"/>
                        </a:rPr>
                        <a:t>máu</a:t>
                      </a:r>
                      <a:r>
                        <a:rPr dirty="0" lang="en-US" sz="1600">
                          <a:solidFill>
                            <a:schemeClr val="bg1"/>
                          </a:solidFill>
                          <a:effectLst/>
                          <a:uFillTx/>
                          <a:latin charset="0" panose="02020603050405020304" pitchFamily="18" typeface="Times New Roman"/>
                          <a:cs charset="0" panose="02020603050405020304" pitchFamily="18" typeface="Times New Roman"/>
                        </a:rPr>
                        <a:t> &lt; 0,7 x </a:t>
                      </a:r>
                      <a:r>
                        <a:rPr dirty="0" err="1" lang="en-US" sz="1600">
                          <a:solidFill>
                            <a:schemeClr val="bg1"/>
                          </a:solidFill>
                          <a:effectLst/>
                          <a:uFillTx/>
                          <a:latin charset="0" panose="02020603050405020304" pitchFamily="18" typeface="Times New Roman"/>
                          <a:cs charset="0" panose="02020603050405020304" pitchFamily="18" typeface="Times New Roman"/>
                        </a:rPr>
                        <a:t>giới</a:t>
                      </a:r>
                      <a:r>
                        <a:rPr dirty="0" lang="en-US" sz="1600">
                          <a:solidFill>
                            <a:schemeClr val="bg1"/>
                          </a:solidFill>
                          <a:effectLst/>
                          <a:uFillTx/>
                          <a:latin charset="0" panose="02020603050405020304" pitchFamily="18" typeface="Times New Roman"/>
                          <a:cs charset="0" panose="02020603050405020304" pitchFamily="18" typeface="Times New Roman"/>
                        </a:rPr>
                        <a:t> </a:t>
                      </a:r>
                      <a:r>
                        <a:rPr dirty="0" err="1" lang="en-US" sz="1600">
                          <a:solidFill>
                            <a:schemeClr val="bg1"/>
                          </a:solidFill>
                          <a:effectLst/>
                          <a:uFillTx/>
                          <a:latin charset="0" panose="02020603050405020304" pitchFamily="18" typeface="Times New Roman"/>
                          <a:cs charset="0" panose="02020603050405020304" pitchFamily="18" typeface="Times New Roman"/>
                        </a:rPr>
                        <a:t>hạn</a:t>
                      </a:r>
                      <a:r>
                        <a:rPr dirty="0" lang="en-US" sz="1600">
                          <a:solidFill>
                            <a:schemeClr val="bg1"/>
                          </a:solidFill>
                          <a:effectLst/>
                          <a:uFillTx/>
                          <a:latin charset="0" panose="02020603050405020304" pitchFamily="18" typeface="Times New Roman"/>
                          <a:cs charset="0" panose="02020603050405020304" pitchFamily="18" typeface="Times New Roman"/>
                        </a:rPr>
                        <a:t> </a:t>
                      </a:r>
                      <a:r>
                        <a:rPr dirty="0" err="1" lang="en-US" sz="1600">
                          <a:solidFill>
                            <a:schemeClr val="bg1"/>
                          </a:solidFill>
                          <a:effectLst/>
                          <a:uFillTx/>
                          <a:latin charset="0" panose="02020603050405020304" pitchFamily="18" typeface="Times New Roman"/>
                          <a:cs charset="0" panose="02020603050405020304" pitchFamily="18" typeface="Times New Roman"/>
                        </a:rPr>
                        <a:t>dưới</a:t>
                      </a:r>
                      <a:endParaRPr dirty="0" lang="en-US" sz="16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r>
              <a:tr h="812042">
                <a:tc>
                  <a:txBody>
                    <a:bodyPr/>
                    <a:lstStyle/>
                    <a:p>
                      <a:pPr algn="just">
                        <a:lnSpc>
                          <a:spcPct val="115000"/>
                        </a:lnSpc>
                        <a:spcAft>
                          <a:spcPts val="0"/>
                        </a:spcAft>
                      </a:pPr>
                      <a:r>
                        <a:rPr lang="en-US" sz="1600">
                          <a:solidFill>
                            <a:schemeClr val="bg1"/>
                          </a:solidFill>
                          <a:effectLst/>
                          <a:uFillTx/>
                          <a:latin charset="0" panose="02020603050405020304" pitchFamily="18" typeface="Times New Roman"/>
                          <a:cs charset="0" panose="02020603050405020304" pitchFamily="18" typeface="Times New Roman"/>
                        </a:rPr>
                        <a:t>Viêm đường mật cấp nhẹ </a:t>
                      </a:r>
                    </a:p>
                    <a:p>
                      <a:pPr algn="just">
                        <a:lnSpc>
                          <a:spcPct val="115000"/>
                        </a:lnSpc>
                        <a:spcAft>
                          <a:spcPts val="0"/>
                        </a:spcAft>
                      </a:pPr>
                      <a:r>
                        <a:rPr lang="en-US" sz="1600">
                          <a:solidFill>
                            <a:schemeClr val="bg1"/>
                          </a:solidFill>
                          <a:effectLst/>
                          <a:uFillTx/>
                          <a:latin charset="0" panose="02020603050405020304" pitchFamily="18" typeface="Times New Roman"/>
                          <a:cs charset="0" panose="02020603050405020304" pitchFamily="18" typeface="Times New Roman"/>
                        </a:rPr>
                        <a:t>(Độ I)</a:t>
                      </a:r>
                      <a:endParaRPr lang="en-US" sz="16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c>
                  <a:txBody>
                    <a:bodyPr/>
                    <a:lstStyle/>
                    <a:p>
                      <a:pPr algn="just">
                        <a:lnSpc>
                          <a:spcPct val="115000"/>
                        </a:lnSpc>
                        <a:spcAft>
                          <a:spcPts val="0"/>
                        </a:spcAft>
                      </a:pPr>
                      <a:r>
                        <a:rPr dirty="0" err="1" lang="en-US" sz="1600">
                          <a:solidFill>
                            <a:schemeClr val="bg1"/>
                          </a:solidFill>
                          <a:effectLst/>
                          <a:uFillTx/>
                          <a:latin charset="0" panose="02020603050405020304" pitchFamily="18" typeface="Times New Roman"/>
                          <a:cs charset="0" panose="02020603050405020304" pitchFamily="18" typeface="Times New Roman"/>
                        </a:rPr>
                        <a:t>Khi</a:t>
                      </a:r>
                      <a:r>
                        <a:rPr dirty="0" lang="en-US" sz="1600">
                          <a:solidFill>
                            <a:schemeClr val="bg1"/>
                          </a:solidFill>
                          <a:effectLst/>
                          <a:uFillTx/>
                          <a:latin charset="0" panose="02020603050405020304" pitchFamily="18" typeface="Times New Roman"/>
                          <a:cs charset="0" panose="02020603050405020304" pitchFamily="18" typeface="Times New Roman"/>
                        </a:rPr>
                        <a:t> </a:t>
                      </a:r>
                      <a:r>
                        <a:rPr dirty="0" err="1" lang="en-US" sz="1600">
                          <a:solidFill>
                            <a:schemeClr val="bg1"/>
                          </a:solidFill>
                          <a:effectLst/>
                          <a:uFillTx/>
                          <a:latin charset="0" panose="02020603050405020304" pitchFamily="18" typeface="Times New Roman"/>
                          <a:cs charset="0" panose="02020603050405020304" pitchFamily="18" typeface="Times New Roman"/>
                        </a:rPr>
                        <a:t>không</a:t>
                      </a:r>
                      <a:r>
                        <a:rPr dirty="0" lang="en-US" sz="1600">
                          <a:solidFill>
                            <a:schemeClr val="bg1"/>
                          </a:solidFill>
                          <a:effectLst/>
                          <a:uFillTx/>
                          <a:latin charset="0" panose="02020603050405020304" pitchFamily="18" typeface="Times New Roman"/>
                          <a:cs charset="0" panose="02020603050405020304" pitchFamily="18" typeface="Times New Roman"/>
                        </a:rPr>
                        <a:t> </a:t>
                      </a:r>
                      <a:r>
                        <a:rPr dirty="0" err="1" lang="en-US" sz="1600">
                          <a:solidFill>
                            <a:schemeClr val="bg1"/>
                          </a:solidFill>
                          <a:effectLst/>
                          <a:uFillTx/>
                          <a:latin charset="0" panose="02020603050405020304" pitchFamily="18" typeface="Times New Roman"/>
                          <a:cs charset="0" panose="02020603050405020304" pitchFamily="18" typeface="Times New Roman"/>
                        </a:rPr>
                        <a:t>đủ</a:t>
                      </a:r>
                      <a:r>
                        <a:rPr dirty="0" lang="en-US" sz="1600">
                          <a:solidFill>
                            <a:schemeClr val="bg1"/>
                          </a:solidFill>
                          <a:effectLst/>
                          <a:uFillTx/>
                          <a:latin charset="0" panose="02020603050405020304" pitchFamily="18" typeface="Times New Roman"/>
                          <a:cs charset="0" panose="02020603050405020304" pitchFamily="18" typeface="Times New Roman"/>
                        </a:rPr>
                        <a:t> </a:t>
                      </a:r>
                      <a:r>
                        <a:rPr dirty="0" err="1" lang="en-US" sz="1600">
                          <a:solidFill>
                            <a:schemeClr val="bg1"/>
                          </a:solidFill>
                          <a:effectLst/>
                          <a:uFillTx/>
                          <a:latin charset="0" panose="02020603050405020304" pitchFamily="18" typeface="Times New Roman"/>
                          <a:cs charset="0" panose="02020603050405020304" pitchFamily="18" typeface="Times New Roman"/>
                        </a:rPr>
                        <a:t>tiêu</a:t>
                      </a:r>
                      <a:r>
                        <a:rPr dirty="0" lang="en-US" sz="1600">
                          <a:solidFill>
                            <a:schemeClr val="bg1"/>
                          </a:solidFill>
                          <a:effectLst/>
                          <a:uFillTx/>
                          <a:latin charset="0" panose="02020603050405020304" pitchFamily="18" typeface="Times New Roman"/>
                          <a:cs charset="0" panose="02020603050405020304" pitchFamily="18" typeface="Times New Roman"/>
                        </a:rPr>
                        <a:t> </a:t>
                      </a:r>
                      <a:r>
                        <a:rPr dirty="0" err="1" lang="en-US" sz="1600">
                          <a:solidFill>
                            <a:schemeClr val="bg1"/>
                          </a:solidFill>
                          <a:effectLst/>
                          <a:uFillTx/>
                          <a:latin charset="0" panose="02020603050405020304" pitchFamily="18" typeface="Times New Roman"/>
                          <a:cs charset="0" panose="02020603050405020304" pitchFamily="18" typeface="Times New Roman"/>
                        </a:rPr>
                        <a:t>chuẩn</a:t>
                      </a:r>
                      <a:r>
                        <a:rPr dirty="0" lang="en-US" sz="1600">
                          <a:solidFill>
                            <a:schemeClr val="bg1"/>
                          </a:solidFill>
                          <a:effectLst/>
                          <a:uFillTx/>
                          <a:latin charset="0" panose="02020603050405020304" pitchFamily="18" typeface="Times New Roman"/>
                          <a:cs charset="0" panose="02020603050405020304" pitchFamily="18" typeface="Times New Roman"/>
                        </a:rPr>
                        <a:t> </a:t>
                      </a:r>
                      <a:r>
                        <a:rPr dirty="0" err="1" lang="en-US" sz="1600">
                          <a:solidFill>
                            <a:schemeClr val="bg1"/>
                          </a:solidFill>
                          <a:effectLst/>
                          <a:uFillTx/>
                          <a:latin charset="0" panose="02020603050405020304" pitchFamily="18" typeface="Times New Roman"/>
                          <a:cs charset="0" panose="02020603050405020304" pitchFamily="18" typeface="Times New Roman"/>
                        </a:rPr>
                        <a:t>chẩn</a:t>
                      </a:r>
                      <a:r>
                        <a:rPr dirty="0" lang="en-US" sz="1600">
                          <a:solidFill>
                            <a:schemeClr val="bg1"/>
                          </a:solidFill>
                          <a:effectLst/>
                          <a:uFillTx/>
                          <a:latin charset="0" panose="02020603050405020304" pitchFamily="18" typeface="Times New Roman"/>
                          <a:cs charset="0" panose="02020603050405020304" pitchFamily="18" typeface="Times New Roman"/>
                        </a:rPr>
                        <a:t> </a:t>
                      </a:r>
                      <a:r>
                        <a:rPr dirty="0" err="1" lang="en-US" sz="1600">
                          <a:solidFill>
                            <a:schemeClr val="bg1"/>
                          </a:solidFill>
                          <a:effectLst/>
                          <a:uFillTx/>
                          <a:latin charset="0" panose="02020603050405020304" pitchFamily="18" typeface="Times New Roman"/>
                          <a:cs charset="0" panose="02020603050405020304" pitchFamily="18" typeface="Times New Roman"/>
                        </a:rPr>
                        <a:t>đoán</a:t>
                      </a:r>
                      <a:r>
                        <a:rPr dirty="0" lang="en-US" sz="1600">
                          <a:solidFill>
                            <a:schemeClr val="bg1"/>
                          </a:solidFill>
                          <a:effectLst/>
                          <a:uFillTx/>
                          <a:latin charset="0" panose="02020603050405020304" pitchFamily="18" typeface="Times New Roman"/>
                          <a:cs charset="0" panose="02020603050405020304" pitchFamily="18" typeface="Times New Roman"/>
                        </a:rPr>
                        <a:t> </a:t>
                      </a:r>
                      <a:r>
                        <a:rPr dirty="0" err="1" lang="en-US" sz="1600">
                          <a:solidFill>
                            <a:schemeClr val="bg1"/>
                          </a:solidFill>
                          <a:effectLst/>
                          <a:uFillTx/>
                          <a:latin charset="0" panose="02020603050405020304" pitchFamily="18" typeface="Times New Roman"/>
                          <a:cs charset="0" panose="02020603050405020304" pitchFamily="18" typeface="Times New Roman"/>
                        </a:rPr>
                        <a:t>viêm</a:t>
                      </a:r>
                      <a:r>
                        <a:rPr dirty="0" lang="en-US" sz="1600">
                          <a:solidFill>
                            <a:schemeClr val="bg1"/>
                          </a:solidFill>
                          <a:effectLst/>
                          <a:uFillTx/>
                          <a:latin charset="0" panose="02020603050405020304" pitchFamily="18" typeface="Times New Roman"/>
                          <a:cs charset="0" panose="02020603050405020304" pitchFamily="18" typeface="Times New Roman"/>
                        </a:rPr>
                        <a:t> </a:t>
                      </a:r>
                      <a:r>
                        <a:rPr dirty="0" err="1" lang="en-US" sz="1600">
                          <a:solidFill>
                            <a:schemeClr val="bg1"/>
                          </a:solidFill>
                          <a:effectLst/>
                          <a:uFillTx/>
                          <a:latin charset="0" panose="02020603050405020304" pitchFamily="18" typeface="Times New Roman"/>
                          <a:cs charset="0" panose="02020603050405020304" pitchFamily="18" typeface="Times New Roman"/>
                        </a:rPr>
                        <a:t>đường</a:t>
                      </a:r>
                      <a:r>
                        <a:rPr dirty="0" lang="en-US" sz="1600">
                          <a:solidFill>
                            <a:schemeClr val="bg1"/>
                          </a:solidFill>
                          <a:effectLst/>
                          <a:uFillTx/>
                          <a:latin charset="0" panose="02020603050405020304" pitchFamily="18" typeface="Times New Roman"/>
                          <a:cs charset="0" panose="02020603050405020304" pitchFamily="18" typeface="Times New Roman"/>
                        </a:rPr>
                        <a:t> </a:t>
                      </a:r>
                      <a:r>
                        <a:rPr dirty="0" err="1" lang="en-US" sz="1600">
                          <a:solidFill>
                            <a:schemeClr val="bg1"/>
                          </a:solidFill>
                          <a:effectLst/>
                          <a:uFillTx/>
                          <a:latin charset="0" panose="02020603050405020304" pitchFamily="18" typeface="Times New Roman"/>
                          <a:cs charset="0" panose="02020603050405020304" pitchFamily="18" typeface="Times New Roman"/>
                        </a:rPr>
                        <a:t>mật</a:t>
                      </a:r>
                      <a:r>
                        <a:rPr dirty="0" lang="en-US" sz="1600">
                          <a:solidFill>
                            <a:schemeClr val="bg1"/>
                          </a:solidFill>
                          <a:effectLst/>
                          <a:uFillTx/>
                          <a:latin charset="0" panose="02020603050405020304" pitchFamily="18" typeface="Times New Roman"/>
                          <a:cs charset="0" panose="02020603050405020304" pitchFamily="18" typeface="Times New Roman"/>
                        </a:rPr>
                        <a:t> </a:t>
                      </a:r>
                      <a:r>
                        <a:rPr dirty="0" err="1" lang="en-US" sz="1600">
                          <a:solidFill>
                            <a:schemeClr val="bg1"/>
                          </a:solidFill>
                          <a:effectLst/>
                          <a:uFillTx/>
                          <a:latin charset="0" panose="02020603050405020304" pitchFamily="18" typeface="Times New Roman"/>
                          <a:cs charset="0" panose="02020603050405020304" pitchFamily="18" typeface="Times New Roman"/>
                        </a:rPr>
                        <a:t>cấp</a:t>
                      </a:r>
                      <a:r>
                        <a:rPr dirty="0" lang="en-US" sz="1600">
                          <a:solidFill>
                            <a:schemeClr val="bg1"/>
                          </a:solidFill>
                          <a:effectLst/>
                          <a:uFillTx/>
                          <a:latin charset="0" panose="02020603050405020304" pitchFamily="18" typeface="Times New Roman"/>
                          <a:cs charset="0" panose="02020603050405020304" pitchFamily="18" typeface="Times New Roman"/>
                        </a:rPr>
                        <a:t> </a:t>
                      </a:r>
                      <a:r>
                        <a:rPr dirty="0" err="1" lang="en-US" sz="1600">
                          <a:solidFill>
                            <a:schemeClr val="bg1"/>
                          </a:solidFill>
                          <a:effectLst/>
                          <a:uFillTx/>
                          <a:latin charset="0" panose="02020603050405020304" pitchFamily="18" typeface="Times New Roman"/>
                          <a:cs charset="0" panose="02020603050405020304" pitchFamily="18" typeface="Times New Roman"/>
                        </a:rPr>
                        <a:t>nặng</a:t>
                      </a:r>
                      <a:r>
                        <a:rPr dirty="0" lang="en-US" sz="1600">
                          <a:solidFill>
                            <a:schemeClr val="bg1"/>
                          </a:solidFill>
                          <a:effectLst/>
                          <a:uFillTx/>
                          <a:latin charset="0" panose="02020603050405020304" pitchFamily="18" typeface="Times New Roman"/>
                          <a:cs charset="0" panose="02020603050405020304" pitchFamily="18" typeface="Times New Roman"/>
                        </a:rPr>
                        <a:t> </a:t>
                      </a:r>
                      <a:r>
                        <a:rPr dirty="0" err="1" lang="en-US" sz="1600">
                          <a:solidFill>
                            <a:schemeClr val="bg1"/>
                          </a:solidFill>
                          <a:effectLst/>
                          <a:uFillTx/>
                          <a:latin charset="0" panose="02020603050405020304" pitchFamily="18" typeface="Times New Roman"/>
                          <a:cs charset="0" panose="02020603050405020304" pitchFamily="18" typeface="Times New Roman"/>
                        </a:rPr>
                        <a:t>và</a:t>
                      </a:r>
                      <a:r>
                        <a:rPr dirty="0" lang="en-US" sz="1600">
                          <a:solidFill>
                            <a:schemeClr val="bg1"/>
                          </a:solidFill>
                          <a:effectLst/>
                          <a:uFillTx/>
                          <a:latin charset="0" panose="02020603050405020304" pitchFamily="18" typeface="Times New Roman"/>
                          <a:cs charset="0" panose="02020603050405020304" pitchFamily="18" typeface="Times New Roman"/>
                        </a:rPr>
                        <a:t> </a:t>
                      </a:r>
                      <a:r>
                        <a:rPr dirty="0" err="1" lang="en-US" sz="1600">
                          <a:solidFill>
                            <a:schemeClr val="bg1"/>
                          </a:solidFill>
                          <a:effectLst/>
                          <a:uFillTx/>
                          <a:latin charset="0" panose="02020603050405020304" pitchFamily="18" typeface="Times New Roman"/>
                          <a:cs charset="0" panose="02020603050405020304" pitchFamily="18" typeface="Times New Roman"/>
                        </a:rPr>
                        <a:t>trung</a:t>
                      </a:r>
                      <a:r>
                        <a:rPr dirty="0" lang="en-US" sz="1600">
                          <a:solidFill>
                            <a:schemeClr val="bg1"/>
                          </a:solidFill>
                          <a:effectLst/>
                          <a:uFillTx/>
                          <a:latin charset="0" panose="02020603050405020304" pitchFamily="18" typeface="Times New Roman"/>
                          <a:cs charset="0" panose="02020603050405020304" pitchFamily="18" typeface="Times New Roman"/>
                        </a:rPr>
                        <a:t> </a:t>
                      </a:r>
                      <a:r>
                        <a:rPr dirty="0" err="1" lang="en-US" sz="1600">
                          <a:solidFill>
                            <a:schemeClr val="bg1"/>
                          </a:solidFill>
                          <a:effectLst/>
                          <a:uFillTx/>
                          <a:latin charset="0" panose="02020603050405020304" pitchFamily="18" typeface="Times New Roman"/>
                          <a:cs charset="0" panose="02020603050405020304" pitchFamily="18" typeface="Times New Roman"/>
                        </a:rPr>
                        <a:t>bình</a:t>
                      </a:r>
                      <a:r>
                        <a:rPr dirty="0" lang="en-US" sz="1600">
                          <a:solidFill>
                            <a:schemeClr val="bg1"/>
                          </a:solidFill>
                          <a:effectLst/>
                          <a:uFillTx/>
                          <a:latin charset="0" panose="02020603050405020304" pitchFamily="18" typeface="Times New Roman"/>
                          <a:cs charset="0" panose="02020603050405020304" pitchFamily="18" typeface="Times New Roman"/>
                        </a:rPr>
                        <a:t>, </a:t>
                      </a:r>
                      <a:r>
                        <a:rPr dirty="0" err="1" lang="en-US" sz="1600">
                          <a:solidFill>
                            <a:schemeClr val="bg1"/>
                          </a:solidFill>
                          <a:effectLst/>
                          <a:uFillTx/>
                          <a:latin charset="0" panose="02020603050405020304" pitchFamily="18" typeface="Times New Roman"/>
                          <a:cs charset="0" panose="02020603050405020304" pitchFamily="18" typeface="Times New Roman"/>
                        </a:rPr>
                        <a:t>sẽ</a:t>
                      </a:r>
                      <a:r>
                        <a:rPr dirty="0" lang="en-US" sz="1600">
                          <a:solidFill>
                            <a:schemeClr val="bg1"/>
                          </a:solidFill>
                          <a:effectLst/>
                          <a:uFillTx/>
                          <a:latin charset="0" panose="02020603050405020304" pitchFamily="18" typeface="Times New Roman"/>
                          <a:cs charset="0" panose="02020603050405020304" pitchFamily="18" typeface="Times New Roman"/>
                        </a:rPr>
                        <a:t> </a:t>
                      </a:r>
                      <a:r>
                        <a:rPr dirty="0" err="1" lang="en-US" sz="1600">
                          <a:solidFill>
                            <a:schemeClr val="bg1"/>
                          </a:solidFill>
                          <a:effectLst/>
                          <a:uFillTx/>
                          <a:latin charset="0" panose="02020603050405020304" pitchFamily="18" typeface="Times New Roman"/>
                          <a:cs charset="0" panose="02020603050405020304" pitchFamily="18" typeface="Times New Roman"/>
                        </a:rPr>
                        <a:t>được</a:t>
                      </a:r>
                      <a:r>
                        <a:rPr dirty="0" lang="en-US" sz="1600">
                          <a:solidFill>
                            <a:schemeClr val="bg1"/>
                          </a:solidFill>
                          <a:effectLst/>
                          <a:uFillTx/>
                          <a:latin charset="0" panose="02020603050405020304" pitchFamily="18" typeface="Times New Roman"/>
                          <a:cs charset="0" panose="02020603050405020304" pitchFamily="18" typeface="Times New Roman"/>
                        </a:rPr>
                        <a:t> </a:t>
                      </a:r>
                      <a:r>
                        <a:rPr dirty="0" err="1" lang="en-US" sz="1600">
                          <a:solidFill>
                            <a:schemeClr val="bg1"/>
                          </a:solidFill>
                          <a:effectLst/>
                          <a:uFillTx/>
                          <a:latin charset="0" panose="02020603050405020304" pitchFamily="18" typeface="Times New Roman"/>
                          <a:cs charset="0" panose="02020603050405020304" pitchFamily="18" typeface="Times New Roman"/>
                        </a:rPr>
                        <a:t>chẩn</a:t>
                      </a:r>
                      <a:r>
                        <a:rPr dirty="0" lang="en-US" sz="1600">
                          <a:solidFill>
                            <a:schemeClr val="bg1"/>
                          </a:solidFill>
                          <a:effectLst/>
                          <a:uFillTx/>
                          <a:latin charset="0" panose="02020603050405020304" pitchFamily="18" typeface="Times New Roman"/>
                          <a:cs charset="0" panose="02020603050405020304" pitchFamily="18" typeface="Times New Roman"/>
                        </a:rPr>
                        <a:t> </a:t>
                      </a:r>
                      <a:r>
                        <a:rPr dirty="0" err="1" lang="en-US" sz="1600">
                          <a:solidFill>
                            <a:schemeClr val="bg1"/>
                          </a:solidFill>
                          <a:effectLst/>
                          <a:uFillTx/>
                          <a:latin charset="0" panose="02020603050405020304" pitchFamily="18" typeface="Times New Roman"/>
                          <a:cs charset="0" panose="02020603050405020304" pitchFamily="18" typeface="Times New Roman"/>
                        </a:rPr>
                        <a:t>đoán</a:t>
                      </a:r>
                      <a:r>
                        <a:rPr dirty="0" lang="en-US" sz="1600">
                          <a:solidFill>
                            <a:schemeClr val="bg1"/>
                          </a:solidFill>
                          <a:effectLst/>
                          <a:uFillTx/>
                          <a:latin charset="0" panose="02020603050405020304" pitchFamily="18" typeface="Times New Roman"/>
                          <a:cs charset="0" panose="02020603050405020304" pitchFamily="18" typeface="Times New Roman"/>
                        </a:rPr>
                        <a:t> </a:t>
                      </a:r>
                      <a:r>
                        <a:rPr dirty="0" err="1" lang="en-US" sz="1600">
                          <a:solidFill>
                            <a:schemeClr val="bg1"/>
                          </a:solidFill>
                          <a:effectLst/>
                          <a:uFillTx/>
                          <a:latin charset="0" panose="02020603050405020304" pitchFamily="18" typeface="Times New Roman"/>
                          <a:cs charset="0" panose="02020603050405020304" pitchFamily="18" typeface="Times New Roman"/>
                        </a:rPr>
                        <a:t>là</a:t>
                      </a:r>
                      <a:r>
                        <a:rPr dirty="0" lang="en-US" sz="1600">
                          <a:solidFill>
                            <a:schemeClr val="bg1"/>
                          </a:solidFill>
                          <a:effectLst/>
                          <a:uFillTx/>
                          <a:latin charset="0" panose="02020603050405020304" pitchFamily="18" typeface="Times New Roman"/>
                          <a:cs charset="0" panose="02020603050405020304" pitchFamily="18" typeface="Times New Roman"/>
                        </a:rPr>
                        <a:t> </a:t>
                      </a:r>
                      <a:r>
                        <a:rPr dirty="0" err="1" lang="en-US" sz="1600">
                          <a:solidFill>
                            <a:schemeClr val="bg1"/>
                          </a:solidFill>
                          <a:effectLst/>
                          <a:uFillTx/>
                          <a:latin charset="0" panose="02020603050405020304" pitchFamily="18" typeface="Times New Roman"/>
                          <a:cs charset="0" panose="02020603050405020304" pitchFamily="18" typeface="Times New Roman"/>
                        </a:rPr>
                        <a:t>viêm</a:t>
                      </a:r>
                      <a:r>
                        <a:rPr dirty="0" lang="en-US" sz="1600">
                          <a:solidFill>
                            <a:schemeClr val="bg1"/>
                          </a:solidFill>
                          <a:effectLst/>
                          <a:uFillTx/>
                          <a:latin charset="0" panose="02020603050405020304" pitchFamily="18" typeface="Times New Roman"/>
                          <a:cs charset="0" panose="02020603050405020304" pitchFamily="18" typeface="Times New Roman"/>
                        </a:rPr>
                        <a:t> </a:t>
                      </a:r>
                      <a:r>
                        <a:rPr dirty="0" err="1" lang="en-US" sz="1600">
                          <a:solidFill>
                            <a:schemeClr val="bg1"/>
                          </a:solidFill>
                          <a:effectLst/>
                          <a:uFillTx/>
                          <a:latin charset="0" panose="02020603050405020304" pitchFamily="18" typeface="Times New Roman"/>
                          <a:cs charset="0" panose="02020603050405020304" pitchFamily="18" typeface="Times New Roman"/>
                        </a:rPr>
                        <a:t>đường</a:t>
                      </a:r>
                      <a:r>
                        <a:rPr dirty="0" lang="en-US" sz="1600">
                          <a:solidFill>
                            <a:schemeClr val="bg1"/>
                          </a:solidFill>
                          <a:effectLst/>
                          <a:uFillTx/>
                          <a:latin charset="0" panose="02020603050405020304" pitchFamily="18" typeface="Times New Roman"/>
                          <a:cs charset="0" panose="02020603050405020304" pitchFamily="18" typeface="Times New Roman"/>
                        </a:rPr>
                        <a:t> </a:t>
                      </a:r>
                      <a:r>
                        <a:rPr dirty="0" err="1" lang="en-US" sz="1600">
                          <a:solidFill>
                            <a:schemeClr val="bg1"/>
                          </a:solidFill>
                          <a:effectLst/>
                          <a:uFillTx/>
                          <a:latin charset="0" panose="02020603050405020304" pitchFamily="18" typeface="Times New Roman"/>
                          <a:cs charset="0" panose="02020603050405020304" pitchFamily="18" typeface="Times New Roman"/>
                        </a:rPr>
                        <a:t>mật</a:t>
                      </a:r>
                      <a:r>
                        <a:rPr dirty="0" lang="en-US" sz="1600">
                          <a:solidFill>
                            <a:schemeClr val="bg1"/>
                          </a:solidFill>
                          <a:effectLst/>
                          <a:uFillTx/>
                          <a:latin charset="0" panose="02020603050405020304" pitchFamily="18" typeface="Times New Roman"/>
                          <a:cs charset="0" panose="02020603050405020304" pitchFamily="18" typeface="Times New Roman"/>
                        </a:rPr>
                        <a:t> </a:t>
                      </a:r>
                      <a:r>
                        <a:rPr dirty="0" err="1" lang="en-US" sz="1600">
                          <a:solidFill>
                            <a:schemeClr val="bg1"/>
                          </a:solidFill>
                          <a:effectLst/>
                          <a:uFillTx/>
                          <a:latin charset="0" panose="02020603050405020304" pitchFamily="18" typeface="Times New Roman"/>
                          <a:cs charset="0" panose="02020603050405020304" pitchFamily="18" typeface="Times New Roman"/>
                        </a:rPr>
                        <a:t>cấp</a:t>
                      </a:r>
                      <a:r>
                        <a:rPr dirty="0" lang="en-US" sz="1600">
                          <a:solidFill>
                            <a:schemeClr val="bg1"/>
                          </a:solidFill>
                          <a:effectLst/>
                          <a:uFillTx/>
                          <a:latin charset="0" panose="02020603050405020304" pitchFamily="18" typeface="Times New Roman"/>
                          <a:cs charset="0" panose="02020603050405020304" pitchFamily="18" typeface="Times New Roman"/>
                        </a:rPr>
                        <a:t> </a:t>
                      </a:r>
                      <a:r>
                        <a:rPr dirty="0" err="1" lang="en-US" sz="1600">
                          <a:solidFill>
                            <a:schemeClr val="bg1"/>
                          </a:solidFill>
                          <a:effectLst/>
                          <a:uFillTx/>
                          <a:latin charset="0" panose="02020603050405020304" pitchFamily="18" typeface="Times New Roman"/>
                          <a:cs charset="0" panose="02020603050405020304" pitchFamily="18" typeface="Times New Roman"/>
                        </a:rPr>
                        <a:t>nhẹ</a:t>
                      </a:r>
                      <a:endParaRPr dirty="0" lang="en-US" sz="16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r>
            </a:tbl>
          </a:graphicData>
        </a:graphic>
      </p:graphicFrame>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32.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TextBox 3"/>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533400" y="457200"/>
            <a:ext cx="7391400" cy="954107"/>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lvl1pPr>
              <a:defRPr>
                <a:solidFill>
                  <a:schemeClr val="tx1"/>
                </a:solidFill>
                <a:uFillTx/>
                <a:latin charset="0" panose="020B0604020202020204" pitchFamily="34" typeface="Arial"/>
                <a:cs charset="0" panose="020B0604020202020204" pitchFamily="34" typeface="Arial"/>
              </a:defRPr>
            </a:lvl1pPr>
            <a:lvl2pPr indent="-285750" marL="742950">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r>
              <a:rPr altLang="en-US" b="1" dirty="0" i="1" lang="vi-VN" sz="2800">
                <a:solidFill>
                  <a:srgbClr val="00B050"/>
                </a:solidFill>
                <a:uFillTx/>
                <a:latin charset="0" panose="02020603050405020304" pitchFamily="18" typeface="Times New Roman"/>
                <a:cs charset="0" panose="02020603050405020304" pitchFamily="18" typeface="Times New Roman"/>
              </a:rPr>
              <a:t>3.2/ Áp xe gan đường mật?</a:t>
            </a:r>
          </a:p>
          <a:p>
            <a:endParaRPr altLang="en-US" b="1" dirty="0" i="1" lang="vi-VN" sz="2800">
              <a:solidFill>
                <a:srgbClr val="00B050"/>
              </a:solidFill>
              <a:uFillTx/>
              <a:latin charset="0" panose="02020603050405020304" pitchFamily="18" typeface="Times New Roman"/>
              <a:cs charset="0" panose="02020603050405020304" pitchFamily="18" typeface="Times New Roman"/>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Rectang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609600" y="1411307"/>
            <a:ext cx="8229600" cy="3970318"/>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p>
            <a:pPr indent="-457200" marL="457200">
              <a:buFontTx/>
              <a:buChar char="-"/>
            </a:pP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Nguyên</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nhân</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tắc</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nghẽn</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đường</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mật</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và</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vi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khuẩn</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trong</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dịch</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mật</a:t>
            </a:r>
            <a:r>
              <a:rPr dirty="0" lang="en-US" sz="2800">
                <a:uFillTx/>
                <a:latin charset="0" panose="02020603050405020304" pitchFamily="18" typeface="Times New Roman"/>
                <a:cs charset="0" panose="02020603050405020304" pitchFamily="18" typeface="Times New Roman"/>
              </a:rPr>
              <a:t>.</a:t>
            </a:r>
          </a:p>
          <a:p>
            <a:pPr indent="-457200" marL="457200">
              <a:buFontTx/>
              <a:buChar char="-"/>
            </a:pPr>
            <a:endParaRPr dirty="0" lang="en-US" sz="2800">
              <a:uFillTx/>
              <a:latin charset="0" panose="02020603050405020304" pitchFamily="18" typeface="Times New Roman"/>
              <a:cs charset="0" panose="02020603050405020304" pitchFamily="18" typeface="Times New Roman"/>
            </a:endParaRPr>
          </a:p>
          <a:p>
            <a:pPr indent="-457200" marL="457200">
              <a:buFontTx/>
              <a:buChar char="-"/>
            </a:pPr>
            <a:r>
              <a:rPr dirty="0" err="1" lang="en-US" sz="2800">
                <a:uFillTx/>
                <a:latin charset="0" panose="02020603050405020304" pitchFamily="18" typeface="Times New Roman"/>
                <a:cs charset="0" panose="02020603050405020304" pitchFamily="18" typeface="Times New Roman"/>
              </a:rPr>
              <a:t>Lâm</a:t>
            </a:r>
            <a:r>
              <a:rPr dirty="0" lang="en-US" sz="2800">
                <a:uFillTx/>
                <a:latin charset="0" panose="02020603050405020304" pitchFamily="18" typeface="Times New Roman"/>
                <a:cs charset="0" panose="02020603050405020304" pitchFamily="18" typeface="Times New Roman"/>
              </a:rPr>
              <a:t> </a:t>
            </a:r>
            <a:r>
              <a:rPr dirty="0" err="1" lang="en-US" sz="2800">
                <a:uFillTx/>
                <a:latin charset="0" panose="02020603050405020304" pitchFamily="18" typeface="Times New Roman"/>
                <a:cs charset="0" panose="02020603050405020304" pitchFamily="18" typeface="Times New Roman"/>
              </a:rPr>
              <a:t>sàng</a:t>
            </a:r>
            <a:r>
              <a:rPr dirty="0" lang="en-US" sz="2800">
                <a:uFillTx/>
                <a:latin charset="0" panose="02020603050405020304" pitchFamily="18" typeface="Times New Roman"/>
                <a:cs charset="0" panose="02020603050405020304" pitchFamily="18" typeface="Times New Roman"/>
              </a:rPr>
              <a:t>: </a:t>
            </a:r>
            <a:r>
              <a:rPr dirty="0" lang="vi-VN" sz="2800">
                <a:uFillTx/>
                <a:latin charset="0" panose="02020603050405020304" pitchFamily="18" typeface="Times New Roman"/>
                <a:cs charset="0" panose="02020603050405020304" pitchFamily="18" typeface="Times New Roman"/>
              </a:rPr>
              <a:t>sốt, đau bụng dưới sườn phải hay trên rốn, gan to đau.</a:t>
            </a:r>
          </a:p>
          <a:p>
            <a:pPr indent="-457200" marL="457200">
              <a:buFontTx/>
              <a:buChar char="-"/>
            </a:pPr>
            <a:endParaRPr dirty="0" lang="vi-VN" sz="2800">
              <a:uFillTx/>
              <a:latin charset="0" panose="02020603050405020304" pitchFamily="18" typeface="Times New Roman"/>
              <a:cs charset="0" panose="02020603050405020304" pitchFamily="18" typeface="Times New Roman"/>
            </a:endParaRPr>
          </a:p>
          <a:p>
            <a:pPr indent="-457200" marL="457200">
              <a:buFontTx/>
              <a:buChar char="-"/>
            </a:pPr>
            <a:r>
              <a:rPr dirty="0" lang="vi-VN" sz="2800">
                <a:uFillTx/>
                <a:latin charset="0" panose="02020603050405020304" pitchFamily="18" typeface="Times New Roman"/>
                <a:cs charset="0" panose="02020603050405020304" pitchFamily="18" typeface="Times New Roman"/>
              </a:rPr>
              <a:t>Chẩn đoán xác định bằng siêu âm và CT Scan bụng với độ nhạy tương ứng 85% và 95%. </a:t>
            </a:r>
            <a:endParaRPr dirty="0" lang="en-US" sz="2800">
              <a:uFillTx/>
              <a:latin charset="0" panose="02020603050405020304" pitchFamily="18" typeface="Times New Roman"/>
              <a:cs charset="0" panose="02020603050405020304" pitchFamily="18" typeface="Times New Roman"/>
            </a:endParaRPr>
          </a:p>
          <a:p>
            <a:endParaRPr dirty="0" sz="2800">
              <a:uFillTx/>
              <a:latin charset="0" panose="02020603050405020304" pitchFamily="18" typeface="Times New Roman"/>
              <a:cs charset="0" panose="02020603050405020304" pitchFamily="18" typeface="Times New Roman"/>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5" name="Text Box 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152400" y="5181600"/>
            <a:ext cx="8658225" cy="1477328"/>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a:defRPr sz="2400">
                <a:solidFill>
                  <a:srgbClr val="CCFFFF"/>
                </a:solidFill>
                <a:uFillTx/>
                <a:latin charset="0" pitchFamily="2" typeface="VNI-Swiss-Condense"/>
              </a:defRPr>
            </a:lvl1pPr>
            <a:lvl2pPr indent="-285750" marL="742950">
              <a:defRPr sz="2400">
                <a:solidFill>
                  <a:srgbClr val="CCFFFF"/>
                </a:solidFill>
                <a:uFillTx/>
                <a:latin charset="0" pitchFamily="2" typeface="VNI-Swiss-Condense"/>
              </a:defRPr>
            </a:lvl2pPr>
            <a:lvl3pPr indent="-228600" marL="1143000">
              <a:defRPr sz="2400">
                <a:solidFill>
                  <a:srgbClr val="CCFFFF"/>
                </a:solidFill>
                <a:uFillTx/>
                <a:latin charset="0" pitchFamily="2" typeface="VNI-Swiss-Condense"/>
              </a:defRPr>
            </a:lvl3pPr>
            <a:lvl4pPr indent="-228600" marL="1600200">
              <a:defRPr sz="2400">
                <a:solidFill>
                  <a:srgbClr val="CCFFFF"/>
                </a:solidFill>
                <a:uFillTx/>
                <a:latin charset="0" pitchFamily="2" typeface="VNI-Swiss-Condense"/>
              </a:defRPr>
            </a:lvl4pPr>
            <a:lvl5pPr indent="-228600" marL="2057400">
              <a:defRPr sz="2400">
                <a:solidFill>
                  <a:srgbClr val="CCFFFF"/>
                </a:solidFill>
                <a:uFillTx/>
                <a:latin charset="0" pitchFamily="2" typeface="VNI-Swiss-Condense"/>
              </a:defRPr>
            </a:lvl5pPr>
            <a:lvl6pPr eaLnBrk="0" fontAlgn="base" hangingPunct="0" indent="-228600" marL="2514600">
              <a:spcBef>
                <a:spcPct val="0"/>
              </a:spcBef>
              <a:spcAft>
                <a:spcPct val="0"/>
              </a:spcAft>
              <a:defRPr sz="2400">
                <a:solidFill>
                  <a:srgbClr val="CCFFFF"/>
                </a:solidFill>
                <a:uFillTx/>
                <a:latin charset="0" pitchFamily="2" typeface="VNI-Swiss-Condense"/>
              </a:defRPr>
            </a:lvl6pPr>
            <a:lvl7pPr eaLnBrk="0" fontAlgn="base" hangingPunct="0" indent="-228600" marL="2971800">
              <a:spcBef>
                <a:spcPct val="0"/>
              </a:spcBef>
              <a:spcAft>
                <a:spcPct val="0"/>
              </a:spcAft>
              <a:defRPr sz="2400">
                <a:solidFill>
                  <a:srgbClr val="CCFFFF"/>
                </a:solidFill>
                <a:uFillTx/>
                <a:latin charset="0" pitchFamily="2" typeface="VNI-Swiss-Condense"/>
              </a:defRPr>
            </a:lvl7pPr>
            <a:lvl8pPr eaLnBrk="0" fontAlgn="base" hangingPunct="0" indent="-228600" marL="3429000">
              <a:spcBef>
                <a:spcPct val="0"/>
              </a:spcBef>
              <a:spcAft>
                <a:spcPct val="0"/>
              </a:spcAft>
              <a:defRPr sz="2400">
                <a:solidFill>
                  <a:srgbClr val="CCFFFF"/>
                </a:solidFill>
                <a:uFillTx/>
                <a:latin charset="0" pitchFamily="2" typeface="VNI-Swiss-Condense"/>
              </a:defRPr>
            </a:lvl8pPr>
            <a:lvl9pPr eaLnBrk="0" fontAlgn="base" hangingPunct="0" indent="-228600" marL="3886200">
              <a:spcBef>
                <a:spcPct val="0"/>
              </a:spcBef>
              <a:spcAft>
                <a:spcPct val="0"/>
              </a:spcAft>
              <a:defRPr sz="2400">
                <a:solidFill>
                  <a:srgbClr val="CCFFFF"/>
                </a:solidFill>
                <a:uFillTx/>
                <a:latin charset="0" pitchFamily="2" typeface="VNI-Swiss-Condense"/>
              </a:defRPr>
            </a:lvl9pPr>
          </a:lstStyle>
          <a:p>
            <a:pPr algn="just" eaLnBrk="1" hangingPunct="1">
              <a:spcBef>
                <a:spcPct val="50000"/>
              </a:spcBef>
              <a:defRPr>
                <a:uFillTx/>
              </a:defRPr>
            </a:pPr>
            <a:r>
              <a:rPr dirty="0" lang="en-US" smtClean="0" sz="2000">
                <a:solidFill>
                  <a:srgbClr val="FFFF00"/>
                </a:solidFill>
                <a:uFillTx/>
                <a:latin charset="0" pitchFamily="18" typeface="Times New Roman"/>
                <a:cs charset="0" pitchFamily="18" typeface="Times New Roman"/>
              </a:rPr>
              <a:t>“Abscess </a:t>
            </a:r>
            <a:r>
              <a:rPr dirty="0" err="1" lang="en-US" smtClean="0" sz="2000">
                <a:solidFill>
                  <a:srgbClr val="FFFF00"/>
                </a:solidFill>
                <a:uFillTx/>
                <a:latin charset="0" pitchFamily="18" typeface="Times New Roman"/>
                <a:cs charset="0" pitchFamily="18" typeface="Times New Roman"/>
              </a:rPr>
              <a:t>gan</a:t>
            </a:r>
            <a:r>
              <a:rPr dirty="0" lang="en-US" smtClean="0" sz="2000">
                <a:solidFill>
                  <a:srgbClr val="FFFF00"/>
                </a:solidFill>
                <a:uFillTx/>
                <a:latin charset="0" pitchFamily="18" typeface="Times New Roman"/>
                <a:cs charset="0" pitchFamily="18" typeface="Times New Roman"/>
              </a:rPr>
              <a:t> do vi </a:t>
            </a:r>
            <a:r>
              <a:rPr dirty="0" err="1" lang="en-US" smtClean="0" sz="2000">
                <a:solidFill>
                  <a:srgbClr val="FFFF00"/>
                </a:solidFill>
                <a:uFillTx/>
                <a:latin charset="0" pitchFamily="18" typeface="Times New Roman"/>
                <a:cs charset="0" pitchFamily="18" typeface="Times New Roman"/>
              </a:rPr>
              <a:t>trùng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amib</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khác</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từ</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đường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máu</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tới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với</a:t>
            </a:r>
            <a:r>
              <a:rPr dirty="0" lang="en-US" smtClean="0" sz="2000">
                <a:solidFill>
                  <a:srgbClr val="FFFF00"/>
                </a:solidFill>
                <a:uFillTx/>
                <a:latin charset="0" pitchFamily="18" typeface="Times New Roman"/>
                <a:cs charset="0" pitchFamily="18" typeface="Times New Roman"/>
              </a:rPr>
              <a:t> abscess </a:t>
            </a:r>
            <a:r>
              <a:rPr dirty="0" err="1" lang="en-US" smtClean="0" sz="2000">
                <a:solidFill>
                  <a:srgbClr val="FFFF00"/>
                </a:solidFill>
                <a:uFillTx/>
                <a:latin charset="0" pitchFamily="18" typeface="Times New Roman"/>
                <a:cs charset="0" pitchFamily="18" typeface="Times New Roman"/>
              </a:rPr>
              <a:t>gan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đường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mật</a:t>
            </a:r>
            <a:r>
              <a:rPr dirty="0" lang="en-US" sz="2000">
                <a:solidFill>
                  <a:srgbClr val="FFFF00"/>
                </a:solidFill>
                <a:uFillTx/>
                <a:latin charset="0" pitchFamily="18" typeface="Times New Roman"/>
                <a:cs charset="0" pitchFamily="18" typeface="Times New Roman"/>
              </a:rPr>
              <a:t> </a:t>
            </a:r>
            <a:r>
              <a:rPr dirty="0" lang="en-US" smtClean="0" sz="2000">
                <a:solidFill>
                  <a:srgbClr val="FFFF00"/>
                </a:solidFill>
                <a:uFillTx/>
                <a:latin charset="0" pitchFamily="18" typeface="Times New Roman"/>
                <a:cs charset="0" pitchFamily="18" typeface="Times New Roman"/>
              </a:rPr>
              <a:t>(</a:t>
            </a:r>
            <a:r>
              <a:rPr dirty="0" err="1" lang="en-US" smtClean="0" sz="2000">
                <a:solidFill>
                  <a:srgbClr val="FFFF00"/>
                </a:solidFill>
                <a:uFillTx/>
                <a:latin charset="0" pitchFamily="18" typeface="Times New Roman"/>
                <a:cs charset="0" pitchFamily="18" typeface="Times New Roman"/>
              </a:rPr>
              <a:t>nguyên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nhân</a:t>
            </a:r>
            <a:r>
              <a:rPr dirty="0" lang="en-US" smtClean="0" sz="2000">
                <a:solidFill>
                  <a:srgbClr val="FFFF00"/>
                </a:solidFill>
                <a:uFillTx/>
                <a:latin charset="0" pitchFamily="18" typeface="Times New Roman"/>
                <a:cs charset="0" pitchFamily="18" typeface="Times New Roman"/>
              </a:rPr>
              <a:t> do </a:t>
            </a:r>
            <a:r>
              <a:rPr dirty="0" err="1" lang="en-US" smtClean="0" sz="2000">
                <a:solidFill>
                  <a:srgbClr val="FFFF00"/>
                </a:solidFill>
                <a:uFillTx/>
                <a:latin charset="0" pitchFamily="18" typeface="Times New Roman"/>
                <a:cs charset="0" pitchFamily="18" typeface="Times New Roman"/>
              </a:rPr>
              <a:t>viêm</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mủ</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đường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mật</a:t>
            </a:r>
            <a:r>
              <a:rPr dirty="0" lang="en-US" sz="2000">
                <a:solidFill>
                  <a:srgbClr val="FFFF00"/>
                </a:solidFill>
                <a:uFillTx/>
                <a:latin charset="0" pitchFamily="18" typeface="Times New Roman"/>
                <a:cs charset="0" pitchFamily="18" typeface="Times New Roman"/>
              </a:rPr>
              <a:t> </a:t>
            </a:r>
            <a:r>
              <a:rPr dirty="0" lang="en-US" smtClean="0" sz="2000">
                <a:solidFill>
                  <a:srgbClr val="FFFF00"/>
                </a:solidFill>
                <a:uFillTx/>
                <a:latin charset="0" pitchFamily="18" typeface="Times New Roman"/>
                <a:cs charset="0" pitchFamily="18" typeface="Times New Roman"/>
              </a:rPr>
              <a:t>do </a:t>
            </a:r>
            <a:r>
              <a:rPr dirty="0" err="1" lang="en-US" smtClean="0" sz="2000">
                <a:solidFill>
                  <a:srgbClr val="FFFF00"/>
                </a:solidFill>
                <a:uFillTx/>
                <a:latin charset="0" pitchFamily="18" typeface="Times New Roman"/>
                <a:cs charset="0" pitchFamily="18" typeface="Times New Roman"/>
              </a:rPr>
              <a:t>sỏi</a:t>
            </a:r>
            <a:r>
              <a:rPr dirty="0" lang="en-US" smtClean="0" sz="2000">
                <a:solidFill>
                  <a:srgbClr val="FFFF00"/>
                </a:solidFill>
                <a:uFillTx/>
                <a:latin charset="0" pitchFamily="18" typeface="Times New Roman"/>
                <a:cs charset="0" pitchFamily="18" typeface="Times New Roman"/>
              </a:rPr>
              <a:t>, do </a:t>
            </a:r>
            <a:r>
              <a:rPr dirty="0" err="1" lang="en-US" smtClean="0" sz="2000">
                <a:solidFill>
                  <a:srgbClr val="FFFF00"/>
                </a:solidFill>
                <a:uFillTx/>
                <a:latin charset="0" pitchFamily="18" typeface="Times New Roman"/>
                <a:cs charset="0" pitchFamily="18" typeface="Times New Roman"/>
              </a:rPr>
              <a:t>tắc</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nghẽn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khác</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nhau</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về</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cơ</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chế</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sinh</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bệnh</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nên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điều</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trị</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cũng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khác</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nhau</a:t>
            </a:r>
            <a:r>
              <a:rPr dirty="0" lang="en-US" smtClean="0" sz="2000">
                <a:solidFill>
                  <a:srgbClr val="FFFF00"/>
                </a:solidFill>
                <a:uFillTx/>
                <a:latin charset="0" pitchFamily="18" typeface="Times New Roman"/>
                <a:cs charset="0" pitchFamily="18" typeface="Times New Roman"/>
              </a:rPr>
              <a:t>)”</a:t>
            </a:r>
          </a:p>
          <a:p>
            <a:pPr algn="just" eaLnBrk="1" hangingPunct="1">
              <a:spcBef>
                <a:spcPct val="50000"/>
              </a:spcBef>
              <a:defRPr>
                <a:uFillTx/>
              </a:defRPr>
            </a:pPr>
            <a:r>
              <a:rPr dirty="0" lang="en-US" smtClean="0" sz="2000">
                <a:solidFill>
                  <a:srgbClr val="FFFF00"/>
                </a:solidFill>
                <a:uFillTx/>
                <a:latin charset="0" pitchFamily="18" typeface="Times New Roman"/>
                <a:cs charset="0" pitchFamily="18" typeface="Times New Roman"/>
              </a:rPr>
              <a:t> </a:t>
            </a:r>
            <a:endParaRPr dirty="0" lang="en-US" sz="2000">
              <a:solidFill>
                <a:srgbClr val="FFFF00"/>
              </a:solidFill>
              <a:uFillTx/>
              <a:latin charset="0" pitchFamily="18" typeface="Times New Roman"/>
              <a:cs charset="0" pitchFamily="18" typeface="Times New Roman"/>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33.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TextBox 3"/>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533400" y="457200"/>
            <a:ext cx="7391400" cy="954107"/>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lvl1pPr>
              <a:defRPr>
                <a:solidFill>
                  <a:schemeClr val="tx1"/>
                </a:solidFill>
                <a:uFillTx/>
                <a:latin charset="0" panose="020B0604020202020204" pitchFamily="34" typeface="Arial"/>
                <a:cs charset="0" panose="020B0604020202020204" pitchFamily="34" typeface="Arial"/>
              </a:defRPr>
            </a:lvl1pPr>
            <a:lvl2pPr indent="-285750" marL="742950">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r>
              <a:rPr altLang="en-US" b="1" dirty="0" i="1" lang="vi-VN" sz="2800">
                <a:solidFill>
                  <a:srgbClr val="00B050"/>
                </a:solidFill>
                <a:uFillTx/>
                <a:latin charset="0" panose="02020603050405020304" pitchFamily="18" typeface="Times New Roman"/>
                <a:cs charset="0" panose="02020603050405020304" pitchFamily="18" typeface="Times New Roman"/>
              </a:rPr>
              <a:t>3.3/ Viêm tuỵ cấp?</a:t>
            </a:r>
          </a:p>
          <a:p>
            <a:endParaRPr altLang="en-US" b="1" dirty="0" i="1" lang="vi-VN" sz="2800">
              <a:solidFill>
                <a:srgbClr val="00B050"/>
              </a:solidFill>
              <a:uFillTx/>
              <a:latin charset="0" panose="02020603050405020304" pitchFamily="18" typeface="Times New Roman"/>
              <a:cs charset="0" panose="02020603050405020304" pitchFamily="18" typeface="Times New Roman"/>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Rectang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609600" y="1411307"/>
            <a:ext cx="8229600" cy="2677656"/>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p>
            <a:pPr indent="-457200" marL="457200">
              <a:buFontTx/>
              <a:buChar char="-"/>
            </a:pPr>
            <a:r>
              <a:rPr dirty="0" lang="vi-VN" sz="2800">
                <a:uFillTx/>
                <a:latin charset="0" panose="02020603050405020304" pitchFamily="18" typeface="Times New Roman"/>
                <a:ea charset="0" panose="020F0502020204030204" pitchFamily="34" typeface="Calibri"/>
                <a:cs charset="0" panose="02020603050405020304" pitchFamily="18" typeface="Times New Roman"/>
              </a:rPr>
              <a:t>Là một trong những biến chứng thường gặp, nhất là đối với sỏi OMC.</a:t>
            </a:r>
          </a:p>
          <a:p>
            <a:endParaRPr dirty="0" lang="vi-VN" sz="2800">
              <a:uFillTx/>
              <a:latin charset="0" panose="02020603050405020304" pitchFamily="18" typeface="Times New Roman"/>
              <a:cs charset="0" panose="02020603050405020304" pitchFamily="18" typeface="Times New Roman"/>
            </a:endParaRPr>
          </a:p>
          <a:p>
            <a:pPr indent="-457200" marL="457200">
              <a:buFontTx/>
              <a:buChar char="-"/>
            </a:pPr>
            <a:r>
              <a:rPr dirty="0" lang="vi-VN" sz="2800">
                <a:uFillTx/>
                <a:latin charset="0" panose="02020603050405020304" pitchFamily="18" typeface="Times New Roman"/>
                <a:cs charset="0" panose="02020603050405020304" pitchFamily="18" typeface="Times New Roman"/>
              </a:rPr>
              <a:t>Tiêu chuẩn chẩn đoán viêm tuỵ cấp, đánh giá độ nặng sẽ được trình bày trong một bài riêng.</a:t>
            </a:r>
            <a:endParaRPr dirty="0" lang="en-US" sz="2800">
              <a:uFillTx/>
              <a:latin charset="0" panose="02020603050405020304" pitchFamily="18" typeface="Times New Roman"/>
              <a:cs charset="0" panose="02020603050405020304" pitchFamily="18" typeface="Times New Roman"/>
            </a:endParaRPr>
          </a:p>
          <a:p>
            <a:endParaRPr dirty="0" sz="2800">
              <a:uFillTx/>
              <a:latin charset="0" panose="02020603050405020304" pitchFamily="18" typeface="Times New Roman"/>
              <a:cs charset="0" panose="02020603050405020304" pitchFamily="18" typeface="Times New Roman"/>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34.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TextBox 3"/>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574110" y="485001"/>
            <a:ext cx="7391400" cy="954107"/>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lvl1pPr>
              <a:defRPr>
                <a:solidFill>
                  <a:schemeClr val="tx1"/>
                </a:solidFill>
                <a:uFillTx/>
                <a:latin charset="0" panose="020B0604020202020204" pitchFamily="34" typeface="Arial"/>
                <a:cs charset="0" panose="020B0604020202020204" pitchFamily="34" typeface="Arial"/>
              </a:defRPr>
            </a:lvl1pPr>
            <a:lvl2pPr indent="-285750" marL="742950">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r>
              <a:rPr altLang="en-US" b="1" dirty="0" i="1" lang="vi-VN" sz="2800">
                <a:solidFill>
                  <a:srgbClr val="00B050"/>
                </a:solidFill>
                <a:uFillTx/>
                <a:latin charset="0" panose="02020603050405020304" pitchFamily="18" typeface="Times New Roman"/>
                <a:cs charset="0" panose="02020603050405020304" pitchFamily="18" typeface="Times New Roman"/>
              </a:rPr>
              <a:t>3.4/ Viêm hẹp đường mật?</a:t>
            </a:r>
          </a:p>
          <a:p>
            <a:endParaRPr altLang="en-US" b="1" dirty="0" i="1" lang="vi-VN" sz="2800">
              <a:solidFill>
                <a:srgbClr val="00B050"/>
              </a:solidFill>
              <a:uFillTx/>
              <a:latin charset="0" panose="02020603050405020304" pitchFamily="18" typeface="Times New Roman"/>
              <a:cs charset="0" panose="02020603050405020304" pitchFamily="18" typeface="Times New Roman"/>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Rectang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609600" y="1411307"/>
            <a:ext cx="8229600" cy="523220"/>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p>
            <a:endParaRPr dirty="0" sz="2800">
              <a:uFillTx/>
              <a:latin charset="0" panose="02020603050405020304" pitchFamily="18" typeface="Times New Roman"/>
              <a:cs charset="0" panose="02020603050405020304" pitchFamily="18" typeface="Times New Roman"/>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 name="Rectangle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646042" y="1195863"/>
            <a:ext cx="7964557" cy="5693866"/>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p>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Lâm</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sàng</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p>
          <a:p>
            <a:pPr indent="-457200" marL="457200">
              <a:buFontTx/>
              <a:buChar char="-"/>
            </a:pP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Hẹp</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đường</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mật</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trong</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gan</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lang="vi-VN" sz="2800">
                <a:uFillTx/>
                <a:latin charset="0" panose="02020603050405020304" pitchFamily="18" typeface="Times New Roman"/>
                <a:ea charset="0" panose="020F0502020204030204" pitchFamily="34" typeface="Calibri"/>
                <a:cs charset="0" panose="02020603050405020304" pitchFamily="18" typeface="Times New Roman"/>
              </a:rPr>
              <a:t>đau bụng trên rốn hoặc dưới sườn phải, sốt. </a:t>
            </a:r>
          </a:p>
          <a:p>
            <a:pPr indent="-457200" marL="457200">
              <a:buFontTx/>
              <a:buChar char="-"/>
            </a:pPr>
            <a:endParaRPr dirty="0" lang="en-US" smtClean="0" sz="2800">
              <a:uFillTx/>
              <a:latin charset="0" panose="02020603050405020304" pitchFamily="18" typeface="Times New Roman"/>
              <a:ea charset="0" panose="020F0502020204030204" pitchFamily="34" typeface="Calibri"/>
              <a:cs charset="0" panose="02020603050405020304" pitchFamily="18" typeface="Times New Roman"/>
            </a:endParaRPr>
          </a:p>
          <a:p>
            <a:pPr indent="-457200" marL="457200">
              <a:buFontTx/>
              <a:buChar char="-"/>
            </a:pPr>
            <a:endParaRPr dirty="0" lang="en-US" sz="2800">
              <a:uFillTx/>
              <a:latin charset="0" panose="02020603050405020304" pitchFamily="18" typeface="Times New Roman"/>
              <a:ea charset="0" panose="020F0502020204030204" pitchFamily="34" typeface="Calibri"/>
              <a:cs charset="0" panose="02020603050405020304" pitchFamily="18" typeface="Times New Roman"/>
            </a:endParaRPr>
          </a:p>
          <a:p>
            <a:pPr indent="-457200" marL="457200">
              <a:buFontTx/>
              <a:buChar char="-"/>
            </a:pPr>
            <a:endParaRPr dirty="0" lang="en-US" smtClean="0" sz="2800">
              <a:uFillTx/>
              <a:latin charset="0" panose="02020603050405020304" pitchFamily="18" typeface="Times New Roman"/>
              <a:ea charset="0" panose="020F0502020204030204" pitchFamily="34" typeface="Calibri"/>
              <a:cs charset="0" panose="02020603050405020304" pitchFamily="18" typeface="Times New Roman"/>
            </a:endParaRPr>
          </a:p>
          <a:p>
            <a:pPr indent="-457200" marL="457200">
              <a:buFontTx/>
              <a:buChar char="-"/>
            </a:pPr>
            <a:r>
              <a:rPr dirty="0" lang="vi-VN" smtClean="0" sz="2800">
                <a:uFillTx/>
                <a:latin charset="0" panose="02020603050405020304" pitchFamily="18" typeface="Times New Roman"/>
                <a:ea charset="0" panose="020F0502020204030204" pitchFamily="34" typeface="Calibri"/>
                <a:cs charset="0" panose="02020603050405020304" pitchFamily="18" typeface="Times New Roman"/>
              </a:rPr>
              <a:t>Hẹp </a:t>
            </a:r>
            <a:r>
              <a:rPr dirty="0" lang="vi-VN" sz="2800">
                <a:uFillTx/>
                <a:latin charset="0" panose="02020603050405020304" pitchFamily="18" typeface="Times New Roman"/>
                <a:ea charset="0" panose="020F0502020204030204" pitchFamily="34" typeface="Calibri"/>
                <a:cs charset="0" panose="02020603050405020304" pitchFamily="18" typeface="Times New Roman"/>
              </a:rPr>
              <a:t>ống gan chung hay OMC: có thêm hội chứng vàng da.</a:t>
            </a:r>
            <a:r>
              <a:rPr dirty="0" lang="en-US" sz="2800">
                <a:uFillTx/>
                <a:latin charset="0" panose="02020603050405020304" pitchFamily="18" typeface="Times New Roman"/>
                <a:cs charset="0" panose="02020603050405020304" pitchFamily="18" typeface="Times New Roman"/>
              </a:rPr>
              <a:t> </a:t>
            </a:r>
            <a:endParaRPr dirty="0" lang="en-US" sz="2800">
              <a:uFillTx/>
              <a:latin charset="0" panose="02020603050405020304" pitchFamily="18" typeface="Times New Roman"/>
              <a:cs charset="0" panose="02020603050405020304" pitchFamily="18" typeface="Times New Roman"/>
            </a:endParaRPr>
          </a:p>
          <a:p>
            <a:r>
              <a:rPr dirty="0" err="1" lang="en-US" smtClean="0" sz="2800">
                <a:uFillTx/>
                <a:latin charset="0" panose="02020603050405020304" pitchFamily="18" typeface="Times New Roman"/>
                <a:cs charset="0" panose="02020603050405020304" pitchFamily="18" typeface="Times New Roman"/>
              </a:rPr>
              <a:t>Cận</a:t>
            </a:r>
            <a:r>
              <a:rPr dirty="0" lang="en-US" smtClean="0" sz="2800">
                <a:uFillTx/>
                <a:latin charset="0" panose="02020603050405020304" pitchFamily="18" typeface="Times New Roman"/>
                <a:cs charset="0" panose="02020603050405020304" pitchFamily="18" typeface="Times New Roman"/>
              </a:rPr>
              <a:t> </a:t>
            </a:r>
            <a:r>
              <a:rPr dirty="0" err="1" lang="en-US" sz="2800">
                <a:uFillTx/>
                <a:latin charset="0" panose="02020603050405020304" pitchFamily="18" typeface="Times New Roman"/>
                <a:cs charset="0" panose="02020603050405020304" pitchFamily="18" typeface="Times New Roman"/>
              </a:rPr>
              <a:t>lâm</a:t>
            </a:r>
            <a:r>
              <a:rPr dirty="0" lang="en-US" sz="2800">
                <a:uFillTx/>
                <a:latin charset="0" panose="02020603050405020304" pitchFamily="18" typeface="Times New Roman"/>
                <a:cs charset="0" panose="02020603050405020304" pitchFamily="18" typeface="Times New Roman"/>
              </a:rPr>
              <a:t> </a:t>
            </a:r>
            <a:r>
              <a:rPr dirty="0" err="1" lang="en-US" sz="2800">
                <a:uFillTx/>
                <a:latin charset="0" panose="02020603050405020304" pitchFamily="18" typeface="Times New Roman"/>
                <a:cs charset="0" panose="02020603050405020304" pitchFamily="18" typeface="Times New Roman"/>
              </a:rPr>
              <a:t>sàng</a:t>
            </a:r>
            <a:r>
              <a:rPr dirty="0" lang="en-US" sz="2800">
                <a:uFillTx/>
                <a:latin charset="0" panose="02020603050405020304" pitchFamily="18" typeface="Times New Roman"/>
                <a:cs charset="0" panose="02020603050405020304" pitchFamily="18" typeface="Times New Roman"/>
              </a:rPr>
              <a:t>:</a:t>
            </a:r>
          </a:p>
          <a:p>
            <a:pPr indent="-457200" marL="457200">
              <a:buFontTx/>
              <a:buChar char="-"/>
            </a:pPr>
            <a:r>
              <a:rPr dirty="0" lang="vi-VN" sz="2800">
                <a:uFillTx/>
                <a:latin charset="0" panose="02020603050405020304" pitchFamily="18" typeface="Times New Roman"/>
                <a:cs charset="0" panose="02020603050405020304" pitchFamily="18" typeface="Times New Roman"/>
              </a:rPr>
              <a:t>Siêu âm và CT Scan giúp xác định có dãn đường mật, không xác định vị trí hẹp.</a:t>
            </a:r>
          </a:p>
          <a:p>
            <a:pPr indent="-457200" marL="457200">
              <a:buFontTx/>
              <a:buChar char="-"/>
            </a:pPr>
            <a:r>
              <a:rPr dirty="0" lang="vi-VN" sz="2800">
                <a:uFillTx/>
                <a:latin charset="0" panose="02020603050405020304" pitchFamily="18" typeface="Times New Roman"/>
                <a:cs charset="0" panose="02020603050405020304" pitchFamily="18" typeface="Times New Roman"/>
              </a:rPr>
              <a:t>MRCP, ERCP, X quang đường mật cản quang: xác định vị trí hẹp.</a:t>
            </a:r>
            <a:endParaRPr dirty="0" sz="2800">
              <a:uFillTx/>
              <a:latin charset="0" panose="02020603050405020304" pitchFamily="18" typeface="Times New Roman"/>
              <a:cs charset="0" panose="02020603050405020304" pitchFamily="18" typeface="Times New Roman"/>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5" name="Text Box 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228600" y="838200"/>
            <a:ext cx="8658225" cy="400110"/>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a:defRPr sz="2400">
                <a:solidFill>
                  <a:srgbClr val="CCFFFF"/>
                </a:solidFill>
                <a:uFillTx/>
                <a:latin charset="0" pitchFamily="2" typeface="VNI-Swiss-Condense"/>
              </a:defRPr>
            </a:lvl1pPr>
            <a:lvl2pPr indent="-285750" marL="742950">
              <a:defRPr sz="2400">
                <a:solidFill>
                  <a:srgbClr val="CCFFFF"/>
                </a:solidFill>
                <a:uFillTx/>
                <a:latin charset="0" pitchFamily="2" typeface="VNI-Swiss-Condense"/>
              </a:defRPr>
            </a:lvl2pPr>
            <a:lvl3pPr indent="-228600" marL="1143000">
              <a:defRPr sz="2400">
                <a:solidFill>
                  <a:srgbClr val="CCFFFF"/>
                </a:solidFill>
                <a:uFillTx/>
                <a:latin charset="0" pitchFamily="2" typeface="VNI-Swiss-Condense"/>
              </a:defRPr>
            </a:lvl3pPr>
            <a:lvl4pPr indent="-228600" marL="1600200">
              <a:defRPr sz="2400">
                <a:solidFill>
                  <a:srgbClr val="CCFFFF"/>
                </a:solidFill>
                <a:uFillTx/>
                <a:latin charset="0" pitchFamily="2" typeface="VNI-Swiss-Condense"/>
              </a:defRPr>
            </a:lvl4pPr>
            <a:lvl5pPr indent="-228600" marL="2057400">
              <a:defRPr sz="2400">
                <a:solidFill>
                  <a:srgbClr val="CCFFFF"/>
                </a:solidFill>
                <a:uFillTx/>
                <a:latin charset="0" pitchFamily="2" typeface="VNI-Swiss-Condense"/>
              </a:defRPr>
            </a:lvl5pPr>
            <a:lvl6pPr eaLnBrk="0" fontAlgn="base" hangingPunct="0" indent="-228600" marL="2514600">
              <a:spcBef>
                <a:spcPct val="0"/>
              </a:spcBef>
              <a:spcAft>
                <a:spcPct val="0"/>
              </a:spcAft>
              <a:defRPr sz="2400">
                <a:solidFill>
                  <a:srgbClr val="CCFFFF"/>
                </a:solidFill>
                <a:uFillTx/>
                <a:latin charset="0" pitchFamily="2" typeface="VNI-Swiss-Condense"/>
              </a:defRPr>
            </a:lvl6pPr>
            <a:lvl7pPr eaLnBrk="0" fontAlgn="base" hangingPunct="0" indent="-228600" marL="2971800">
              <a:spcBef>
                <a:spcPct val="0"/>
              </a:spcBef>
              <a:spcAft>
                <a:spcPct val="0"/>
              </a:spcAft>
              <a:defRPr sz="2400">
                <a:solidFill>
                  <a:srgbClr val="CCFFFF"/>
                </a:solidFill>
                <a:uFillTx/>
                <a:latin charset="0" pitchFamily="2" typeface="VNI-Swiss-Condense"/>
              </a:defRPr>
            </a:lvl7pPr>
            <a:lvl8pPr eaLnBrk="0" fontAlgn="base" hangingPunct="0" indent="-228600" marL="3429000">
              <a:spcBef>
                <a:spcPct val="0"/>
              </a:spcBef>
              <a:spcAft>
                <a:spcPct val="0"/>
              </a:spcAft>
              <a:defRPr sz="2400">
                <a:solidFill>
                  <a:srgbClr val="CCFFFF"/>
                </a:solidFill>
                <a:uFillTx/>
                <a:latin charset="0" pitchFamily="2" typeface="VNI-Swiss-Condense"/>
              </a:defRPr>
            </a:lvl8pPr>
            <a:lvl9pPr eaLnBrk="0" fontAlgn="base" hangingPunct="0" indent="-228600" marL="3886200">
              <a:spcBef>
                <a:spcPct val="0"/>
              </a:spcBef>
              <a:spcAft>
                <a:spcPct val="0"/>
              </a:spcAft>
              <a:defRPr sz="2400">
                <a:solidFill>
                  <a:srgbClr val="CCFFFF"/>
                </a:solidFill>
                <a:uFillTx/>
                <a:latin charset="0" pitchFamily="2" typeface="VNI-Swiss-Condense"/>
              </a:defRPr>
            </a:lvl9pPr>
          </a:lstStyle>
          <a:p>
            <a:pPr algn="just" eaLnBrk="1" hangingPunct="1">
              <a:spcBef>
                <a:spcPct val="50000"/>
              </a:spcBef>
              <a:defRPr>
                <a:uFillTx/>
              </a:defRPr>
            </a:pPr>
            <a:r>
              <a:rPr dirty="0" lang="en-US" smtClean="0" sz="2000">
                <a:solidFill>
                  <a:srgbClr val="FFFF00"/>
                </a:solidFill>
                <a:uFillTx/>
                <a:latin charset="0" pitchFamily="18" typeface="Times New Roman"/>
                <a:cs charset="0" pitchFamily="18" typeface="Times New Roman"/>
              </a:rPr>
              <a:t>“</a:t>
            </a:r>
            <a:r>
              <a:rPr dirty="0" err="1" lang="en-US" smtClean="0" sz="2000">
                <a:solidFill>
                  <a:srgbClr val="FFFF00"/>
                </a:solidFill>
                <a:uFillTx/>
                <a:latin charset="0" pitchFamily="18" typeface="Times New Roman"/>
                <a:cs charset="0" pitchFamily="18" typeface="Times New Roman"/>
              </a:rPr>
              <a:t>Viên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sỏi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nằm</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đó</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gây</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viêm</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tái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tái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lại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nhiều</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lần</a:t>
            </a:r>
            <a:r>
              <a:rPr dirty="0" lang="en-US" smtClean="0" sz="2000">
                <a:solidFill>
                  <a:srgbClr val="FFFF00"/>
                </a:solidFill>
                <a:uFillTx/>
                <a:latin charset="0" pitchFamily="18" typeface="Times New Roman"/>
                <a:cs charset="0" pitchFamily="18" typeface="Times New Roman"/>
              </a:rPr>
              <a:t> =&gt; </a:t>
            </a:r>
            <a:r>
              <a:rPr dirty="0" err="1" lang="en-US" smtClean="0" sz="2000">
                <a:solidFill>
                  <a:srgbClr val="FFFF00"/>
                </a:solidFill>
                <a:uFillTx/>
                <a:latin charset="0" pitchFamily="18" typeface="Times New Roman"/>
                <a:cs charset="0" pitchFamily="18" typeface="Times New Roman"/>
              </a:rPr>
              <a:t>gây</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hẹp</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đường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mật</a:t>
            </a:r>
            <a:r>
              <a:rPr dirty="0" lang="en-US" smtClean="0" sz="2000">
                <a:solidFill>
                  <a:srgbClr val="FFFF00"/>
                </a:solidFill>
                <a:uFillTx/>
                <a:latin charset="0" pitchFamily="18" typeface="Times New Roman"/>
                <a:cs charset="0" pitchFamily="18" typeface="Times New Roman"/>
              </a:rPr>
              <a:t>”</a:t>
            </a:r>
            <a:endParaRPr dirty="0" lang="en-US" sz="2000">
              <a:solidFill>
                <a:srgbClr val="FFFF00"/>
              </a:solidFill>
              <a:uFillTx/>
              <a:latin charset="0" pitchFamily="18" typeface="Times New Roman"/>
              <a:cs charset="0" pitchFamily="18" typeface="Times New Roman"/>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6" name="Text Box 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2565748" y="2514600"/>
            <a:ext cx="6248400" cy="1323439"/>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lvl1pPr>
              <a:defRPr sz="2400">
                <a:solidFill>
                  <a:srgbClr val="CCFFFF"/>
                </a:solidFill>
                <a:uFillTx/>
                <a:latin charset="0" pitchFamily="2" typeface="VNI-Swiss-Condense"/>
              </a:defRPr>
            </a:lvl1pPr>
            <a:lvl2pPr indent="-285750" marL="742950">
              <a:defRPr sz="2400">
                <a:solidFill>
                  <a:srgbClr val="CCFFFF"/>
                </a:solidFill>
                <a:uFillTx/>
                <a:latin charset="0" pitchFamily="2" typeface="VNI-Swiss-Condense"/>
              </a:defRPr>
            </a:lvl2pPr>
            <a:lvl3pPr indent="-228600" marL="1143000">
              <a:defRPr sz="2400">
                <a:solidFill>
                  <a:srgbClr val="CCFFFF"/>
                </a:solidFill>
                <a:uFillTx/>
                <a:latin charset="0" pitchFamily="2" typeface="VNI-Swiss-Condense"/>
              </a:defRPr>
            </a:lvl3pPr>
            <a:lvl4pPr indent="-228600" marL="1600200">
              <a:defRPr sz="2400">
                <a:solidFill>
                  <a:srgbClr val="CCFFFF"/>
                </a:solidFill>
                <a:uFillTx/>
                <a:latin charset="0" pitchFamily="2" typeface="VNI-Swiss-Condense"/>
              </a:defRPr>
            </a:lvl4pPr>
            <a:lvl5pPr indent="-228600" marL="2057400">
              <a:defRPr sz="2400">
                <a:solidFill>
                  <a:srgbClr val="CCFFFF"/>
                </a:solidFill>
                <a:uFillTx/>
                <a:latin charset="0" pitchFamily="2" typeface="VNI-Swiss-Condense"/>
              </a:defRPr>
            </a:lvl5pPr>
            <a:lvl6pPr eaLnBrk="0" fontAlgn="base" hangingPunct="0" indent="-228600" marL="2514600">
              <a:spcBef>
                <a:spcPct val="0"/>
              </a:spcBef>
              <a:spcAft>
                <a:spcPct val="0"/>
              </a:spcAft>
              <a:defRPr sz="2400">
                <a:solidFill>
                  <a:srgbClr val="CCFFFF"/>
                </a:solidFill>
                <a:uFillTx/>
                <a:latin charset="0" pitchFamily="2" typeface="VNI-Swiss-Condense"/>
              </a:defRPr>
            </a:lvl6pPr>
            <a:lvl7pPr eaLnBrk="0" fontAlgn="base" hangingPunct="0" indent="-228600" marL="2971800">
              <a:spcBef>
                <a:spcPct val="0"/>
              </a:spcBef>
              <a:spcAft>
                <a:spcPct val="0"/>
              </a:spcAft>
              <a:defRPr sz="2400">
                <a:solidFill>
                  <a:srgbClr val="CCFFFF"/>
                </a:solidFill>
                <a:uFillTx/>
                <a:latin charset="0" pitchFamily="2" typeface="VNI-Swiss-Condense"/>
              </a:defRPr>
            </a:lvl7pPr>
            <a:lvl8pPr eaLnBrk="0" fontAlgn="base" hangingPunct="0" indent="-228600" marL="3429000">
              <a:spcBef>
                <a:spcPct val="0"/>
              </a:spcBef>
              <a:spcAft>
                <a:spcPct val="0"/>
              </a:spcAft>
              <a:defRPr sz="2400">
                <a:solidFill>
                  <a:srgbClr val="CCFFFF"/>
                </a:solidFill>
                <a:uFillTx/>
                <a:latin charset="0" pitchFamily="2" typeface="VNI-Swiss-Condense"/>
              </a:defRPr>
            </a:lvl8pPr>
            <a:lvl9pPr eaLnBrk="0" fontAlgn="base" hangingPunct="0" indent="-228600" marL="3886200">
              <a:spcBef>
                <a:spcPct val="0"/>
              </a:spcBef>
              <a:spcAft>
                <a:spcPct val="0"/>
              </a:spcAft>
              <a:defRPr sz="2400">
                <a:solidFill>
                  <a:srgbClr val="CCFFFF"/>
                </a:solidFill>
                <a:uFillTx/>
                <a:latin charset="0" pitchFamily="2" typeface="VNI-Swiss-Condense"/>
              </a:defRPr>
            </a:lvl9pPr>
          </a:lstStyle>
          <a:p>
            <a:pPr algn="just" eaLnBrk="1" hangingPunct="1">
              <a:spcBef>
                <a:spcPct val="50000"/>
              </a:spcBef>
              <a:defRPr>
                <a:uFillTx/>
              </a:defRPr>
            </a:pPr>
            <a:r>
              <a:rPr dirty="0" lang="en-US" smtClean="0" sz="2000">
                <a:solidFill>
                  <a:srgbClr val="FFFF00"/>
                </a:solidFill>
                <a:uFillTx/>
                <a:latin charset="0" pitchFamily="18" typeface="Times New Roman"/>
                <a:cs charset="0" pitchFamily="18" typeface="Times New Roman"/>
              </a:rPr>
              <a:t>“</a:t>
            </a:r>
            <a:r>
              <a:rPr dirty="0" err="1" lang="en-US" smtClean="0" sz="2000">
                <a:solidFill>
                  <a:srgbClr val="FFFF00"/>
                </a:solidFill>
                <a:uFillTx/>
                <a:latin charset="0" pitchFamily="18" typeface="Times New Roman"/>
                <a:cs charset="0" pitchFamily="18" typeface="Times New Roman"/>
              </a:rPr>
              <a:t>Đối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với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hẹp</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đường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mật</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trong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gan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Chỉ</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biểu</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hiện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bằng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đau</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bụng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sốt</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không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có</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tắc</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mật</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bởi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vì</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nó</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chỉ</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là</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nhánh</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đường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mật</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trong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gan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thôi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không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gây</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vàng</a:t>
            </a:r>
            <a:r>
              <a:rPr dirty="0" lang="en-US" smtClean="0" sz="2000">
                <a:solidFill>
                  <a:srgbClr val="FFFF00"/>
                </a:solidFill>
                <a:uFillTx/>
                <a:latin charset="0" pitchFamily="18" typeface="Times New Roman"/>
                <a:cs charset="0" pitchFamily="18" typeface="Times New Roman"/>
              </a:rPr>
              <a:t> da </a:t>
            </a:r>
            <a:r>
              <a:rPr dirty="0" err="1" lang="en-US" smtClean="0" sz="2000">
                <a:solidFill>
                  <a:srgbClr val="FFFF00"/>
                </a:solidFill>
                <a:uFillTx/>
                <a:latin charset="0" pitchFamily="18" typeface="Times New Roman"/>
                <a:cs charset="0" pitchFamily="18" typeface="Times New Roman"/>
              </a:rPr>
              <a:t>được</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Sự</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tắc</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nghẽn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không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đủ</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sức</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để</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gây</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tăng</a:t>
            </a:r>
            <a:r>
              <a:rPr dirty="0" lang="en-US" smtClean="0" sz="2000">
                <a:solidFill>
                  <a:srgbClr val="FFFF00"/>
                </a:solidFill>
                <a:uFillTx/>
                <a:latin charset="0" pitchFamily="18" typeface="Times New Roman"/>
                <a:cs charset="0" pitchFamily="18" typeface="Times New Roman"/>
              </a:rPr>
              <a:t> bilirubin </a:t>
            </a:r>
            <a:r>
              <a:rPr dirty="0" err="1" lang="en-US" smtClean="0" sz="2000">
                <a:solidFill>
                  <a:srgbClr val="FFFF00"/>
                </a:solidFill>
                <a:uFillTx/>
                <a:latin charset="0" pitchFamily="18" typeface="Times New Roman"/>
                <a:cs charset="0" pitchFamily="18" typeface="Times New Roman"/>
              </a:rPr>
              <a:t>máu</a:t>
            </a:r>
            <a:r>
              <a:rPr dirty="0" lang="en-US" smtClean="0" sz="2000">
                <a:solidFill>
                  <a:srgbClr val="FFFF00"/>
                </a:solidFill>
                <a:uFillTx/>
                <a:latin charset="0" pitchFamily="18" typeface="Times New Roman"/>
                <a:cs charset="0" pitchFamily="18" typeface="Times New Roman"/>
              </a:rPr>
              <a:t>” </a:t>
            </a:r>
            <a:endParaRPr dirty="0" lang="en-US" sz="2000">
              <a:solidFill>
                <a:srgbClr val="FFFF00"/>
              </a:solidFill>
              <a:uFillTx/>
              <a:latin charset="0" pitchFamily="18" typeface="Times New Roman"/>
              <a:cs charset="0" pitchFamily="18" typeface="Times New Roman"/>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35.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TextBox 3"/>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533399" y="457200"/>
            <a:ext cx="8077199" cy="954107"/>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lvl1pPr>
              <a:defRPr>
                <a:solidFill>
                  <a:schemeClr val="tx1"/>
                </a:solidFill>
                <a:uFillTx/>
                <a:latin charset="0" panose="020B0604020202020204" pitchFamily="34" typeface="Arial"/>
                <a:cs charset="0" panose="020B0604020202020204" pitchFamily="34" typeface="Arial"/>
              </a:defRPr>
            </a:lvl1pPr>
            <a:lvl2pPr indent="-285750" marL="742950">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r>
              <a:rPr altLang="en-US" b="1" dirty="0" i="1" lang="vi-VN" sz="2800">
                <a:solidFill>
                  <a:srgbClr val="00B050"/>
                </a:solidFill>
                <a:uFillTx/>
                <a:latin charset="0" panose="02020603050405020304" pitchFamily="18" typeface="Times New Roman"/>
                <a:cs charset="0" panose="02020603050405020304" pitchFamily="18" typeface="Times New Roman"/>
              </a:rPr>
              <a:t>3.5/ Xơ gan do sỏi mật?</a:t>
            </a:r>
          </a:p>
          <a:p>
            <a:endParaRPr altLang="en-US" b="1" dirty="0" i="1" lang="vi-VN" sz="2800">
              <a:solidFill>
                <a:srgbClr val="00B050"/>
              </a:solidFill>
              <a:uFillTx/>
              <a:latin charset="0" panose="02020603050405020304" pitchFamily="18" typeface="Times New Roman"/>
              <a:cs charset="0" panose="02020603050405020304" pitchFamily="18" typeface="Times New Roman"/>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Rectang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609600" y="1411307"/>
            <a:ext cx="8229600" cy="523220"/>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p>
            <a:endParaRPr dirty="0" sz="2800">
              <a:uFillTx/>
              <a:latin charset="0" panose="02020603050405020304" pitchFamily="18" typeface="Times New Roman"/>
              <a:cs charset="0" panose="02020603050405020304" pitchFamily="18" typeface="Times New Roman"/>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 name="Rectangle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646042" y="1195863"/>
            <a:ext cx="8269359" cy="3539430"/>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p>
            <a:r>
              <a:rPr dirty="0" lang="vi-VN" sz="2800">
                <a:uFillTx/>
                <a:latin charset="0" panose="02020603050405020304" pitchFamily="18" typeface="Times New Roman"/>
                <a:ea charset="0" panose="020F0502020204030204" pitchFamily="34" typeface="Calibri"/>
                <a:cs charset="0" panose="02020603050405020304" pitchFamily="18" typeface="Times New Roman"/>
              </a:rPr>
              <a:t>Tắc mật lâu ngày sẽ dẫn đến xơ gan thứ phát do sỏi mật.</a:t>
            </a:r>
            <a:endParaRPr dirty="0" lang="en-US" sz="2800">
              <a:uFillTx/>
              <a:latin charset="0" panose="02020603050405020304" pitchFamily="18" typeface="Times New Roman"/>
              <a:ea charset="0" panose="020F0502020204030204" pitchFamily="34" typeface="Calibri"/>
              <a:cs charset="0" panose="02020603050405020304" pitchFamily="18" typeface="Times New Roman"/>
            </a:endParaRPr>
          </a:p>
          <a:p>
            <a:endParaRPr dirty="0" lang="en-US" sz="2800">
              <a:uFillTx/>
              <a:latin charset="0" panose="02020603050405020304" pitchFamily="18" typeface="Times New Roman"/>
              <a:ea charset="0" panose="020F0502020204030204" pitchFamily="34" typeface="Calibri"/>
              <a:cs charset="0" panose="02020603050405020304" pitchFamily="18" typeface="Times New Roman"/>
            </a:endParaRPr>
          </a:p>
          <a:p>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Lâm</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sàng</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tuỳ</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mức</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độ</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xơ</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gan</a:t>
            </a:r>
            <a:endParaRPr dirty="0" lang="en-US" sz="2800">
              <a:uFillTx/>
              <a:latin charset="0" panose="02020603050405020304" pitchFamily="18" typeface="Times New Roman"/>
              <a:ea charset="0" panose="020F0502020204030204" pitchFamily="34" typeface="Calibri"/>
              <a:cs charset="0" panose="02020603050405020304" pitchFamily="18" typeface="Times New Roman"/>
            </a:endParaRPr>
          </a:p>
          <a:p>
            <a:pPr indent="-457200" marL="457200">
              <a:buFontTx/>
              <a:buChar char="-"/>
            </a:pP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Hội</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chứng</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suy</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tế</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bào</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gan</a:t>
            </a:r>
            <a:r>
              <a:rPr dirty="0" lang="vi-VN" sz="2800">
                <a:uFillTx/>
                <a:latin charset="0" panose="02020603050405020304" pitchFamily="18" typeface="Times New Roman"/>
                <a:ea charset="0" panose="020F0502020204030204" pitchFamily="34" typeface="Calibri"/>
                <a:cs charset="0" panose="02020603050405020304" pitchFamily="18" typeface="Times New Roman"/>
              </a:rPr>
              <a:t>. </a:t>
            </a:r>
          </a:p>
          <a:p>
            <a:pPr indent="-457200" marL="457200">
              <a:buFontTx/>
              <a:buChar char="-"/>
            </a:pPr>
            <a:r>
              <a:rPr dirty="0" lang="vi-VN" sz="2800">
                <a:uFillTx/>
                <a:latin charset="0" panose="02020603050405020304" pitchFamily="18" typeface="Times New Roman"/>
                <a:ea charset="0" panose="020F0502020204030204" pitchFamily="34" typeface="Calibri"/>
                <a:cs charset="0" panose="02020603050405020304" pitchFamily="18" typeface="Times New Roman"/>
              </a:rPr>
              <a:t>Hội chứng tăng áp lực tĩnh mạch cửa.</a:t>
            </a:r>
          </a:p>
          <a:p>
            <a:endParaRPr dirty="0" lang="en-US" sz="2800">
              <a:uFillTx/>
              <a:latin charset="0" panose="02020603050405020304" pitchFamily="18" typeface="Times New Roman"/>
              <a:cs charset="0" panose="02020603050405020304" pitchFamily="18" typeface="Times New Roman"/>
            </a:endParaRPr>
          </a:p>
          <a:p>
            <a:r>
              <a:rPr dirty="0" err="1" lang="en-US" sz="2800">
                <a:uFillTx/>
                <a:latin charset="0" panose="02020603050405020304" pitchFamily="18" typeface="Times New Roman"/>
                <a:cs charset="0" panose="02020603050405020304" pitchFamily="18" typeface="Times New Roman"/>
              </a:rPr>
              <a:t>Cận</a:t>
            </a:r>
            <a:r>
              <a:rPr dirty="0" lang="en-US" sz="2800">
                <a:uFillTx/>
                <a:latin charset="0" panose="02020603050405020304" pitchFamily="18" typeface="Times New Roman"/>
                <a:cs charset="0" panose="02020603050405020304" pitchFamily="18" typeface="Times New Roman"/>
              </a:rPr>
              <a:t> </a:t>
            </a:r>
            <a:r>
              <a:rPr dirty="0" err="1" lang="en-US" sz="2800">
                <a:uFillTx/>
                <a:latin charset="0" panose="02020603050405020304" pitchFamily="18" typeface="Times New Roman"/>
                <a:cs charset="0" panose="02020603050405020304" pitchFamily="18" typeface="Times New Roman"/>
              </a:rPr>
              <a:t>lâm</a:t>
            </a:r>
            <a:r>
              <a:rPr dirty="0" lang="en-US" sz="2800">
                <a:uFillTx/>
                <a:latin charset="0" panose="02020603050405020304" pitchFamily="18" typeface="Times New Roman"/>
                <a:cs charset="0" panose="02020603050405020304" pitchFamily="18" typeface="Times New Roman"/>
              </a:rPr>
              <a:t> </a:t>
            </a:r>
            <a:r>
              <a:rPr dirty="0" err="1" lang="en-US" sz="2800">
                <a:uFillTx/>
                <a:latin charset="0" panose="02020603050405020304" pitchFamily="18" typeface="Times New Roman"/>
                <a:cs charset="0" panose="02020603050405020304" pitchFamily="18" typeface="Times New Roman"/>
              </a:rPr>
              <a:t>sàng</a:t>
            </a:r>
            <a:r>
              <a:rPr dirty="0" lang="en-US" sz="2800">
                <a:uFillTx/>
                <a:latin charset="0" panose="02020603050405020304" pitchFamily="18" typeface="Times New Roman"/>
                <a:cs charset="0" panose="02020603050405020304" pitchFamily="18" typeface="Times New Roman"/>
              </a:rPr>
              <a:t>:</a:t>
            </a:r>
          </a:p>
          <a:p>
            <a:pPr indent="-457200" marL="457200">
              <a:buFontTx/>
              <a:buChar char="-"/>
            </a:pPr>
            <a:r>
              <a:rPr dirty="0" lang="vi-VN" sz="2800">
                <a:uFillTx/>
                <a:latin charset="0" panose="02020603050405020304" pitchFamily="18" typeface="Times New Roman"/>
                <a:cs charset="0" panose="02020603050405020304" pitchFamily="18" typeface="Times New Roman"/>
              </a:rPr>
              <a:t>CT Scan, MRCP xác định vị trí, mức độ gan xơ teo.</a:t>
            </a:r>
            <a:endParaRPr dirty="0" sz="2800">
              <a:uFillTx/>
              <a:latin charset="0" panose="02020603050405020304" pitchFamily="18" typeface="Times New Roman"/>
              <a:cs charset="0" panose="02020603050405020304" pitchFamily="18" typeface="Times New Roman"/>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36.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TextBox 3"/>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533399" y="457200"/>
            <a:ext cx="8077199" cy="954107"/>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lvl1pPr>
              <a:defRPr>
                <a:solidFill>
                  <a:schemeClr val="tx1"/>
                </a:solidFill>
                <a:uFillTx/>
                <a:latin charset="0" panose="020B0604020202020204" pitchFamily="34" typeface="Arial"/>
                <a:cs charset="0" panose="020B0604020202020204" pitchFamily="34" typeface="Arial"/>
              </a:defRPr>
            </a:lvl1pPr>
            <a:lvl2pPr indent="-285750" marL="742950">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r>
              <a:rPr altLang="en-US" b="1" dirty="0" i="1" lang="vi-VN" sz="2800">
                <a:solidFill>
                  <a:srgbClr val="00B050"/>
                </a:solidFill>
                <a:uFillTx/>
                <a:latin charset="0" panose="02020603050405020304" pitchFamily="18" typeface="Times New Roman"/>
                <a:cs charset="0" panose="02020603050405020304" pitchFamily="18" typeface="Times New Roman"/>
              </a:rPr>
              <a:t>3.6/ Ung thư đường mật?</a:t>
            </a:r>
          </a:p>
          <a:p>
            <a:endParaRPr altLang="en-US" b="1" dirty="0" i="1" lang="vi-VN" sz="2800">
              <a:solidFill>
                <a:srgbClr val="00B050"/>
              </a:solidFill>
              <a:uFillTx/>
              <a:latin charset="0" panose="02020603050405020304" pitchFamily="18" typeface="Times New Roman"/>
              <a:cs charset="0" panose="02020603050405020304" pitchFamily="18" typeface="Times New Roman"/>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Rectang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609600" y="1411307"/>
            <a:ext cx="8229600" cy="523220"/>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p>
            <a:endParaRPr dirty="0" sz="2800">
              <a:uFillTx/>
              <a:latin charset="0" panose="02020603050405020304" pitchFamily="18" typeface="Times New Roman"/>
              <a:cs charset="0" panose="02020603050405020304" pitchFamily="18" typeface="Times New Roman"/>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 name="Rectangle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646042" y="1195863"/>
            <a:ext cx="8269359" cy="4401205"/>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p>
            <a:pPr indent="-457200" marL="457200">
              <a:buFontTx/>
              <a:buChar char="-"/>
            </a:pPr>
            <a:r>
              <a:rPr dirty="0" lang="vi-VN" sz="2800">
                <a:uFillTx/>
                <a:latin charset="0" panose="02020603050405020304" pitchFamily="18" typeface="Times New Roman"/>
                <a:ea charset="0" panose="020F0502020204030204" pitchFamily="34" typeface="Calibri"/>
                <a:cs charset="0" panose="02020603050405020304" pitchFamily="18" typeface="Times New Roman"/>
              </a:rPr>
              <a:t>Ung thư đường mật gặp trong 2,4-5,2% trường hợp sỏi trong gan. </a:t>
            </a:r>
          </a:p>
          <a:p>
            <a:pPr indent="-457200" marL="457200">
              <a:buFontTx/>
              <a:buChar char="-"/>
            </a:pPr>
            <a:endParaRPr dirty="0" lang="vi-VN" sz="2800">
              <a:uFillTx/>
              <a:latin charset="0" panose="02020603050405020304" pitchFamily="18" typeface="Times New Roman"/>
              <a:ea charset="0" panose="020F0502020204030204" pitchFamily="34" typeface="Calibri"/>
              <a:cs charset="0" panose="02020603050405020304" pitchFamily="18" typeface="Times New Roman"/>
            </a:endParaRPr>
          </a:p>
          <a:p>
            <a:pPr indent="-457200" marL="457200">
              <a:buFontTx/>
              <a:buChar char="-"/>
            </a:pPr>
            <a:r>
              <a:rPr dirty="0" lang="vi-VN" sz="2800">
                <a:uFillTx/>
                <a:latin charset="0" panose="02020603050405020304" pitchFamily="18" typeface="Times New Roman"/>
                <a:ea charset="0" panose="020F0502020204030204" pitchFamily="34" typeface="Calibri"/>
                <a:cs charset="0" panose="02020603050405020304" pitchFamily="18" typeface="Times New Roman"/>
              </a:rPr>
              <a:t>Viêm đường mật tăng sinh mạn tính có thể dẫn đến tăng sản không đặc hiệu của biểu mô ống mật và tiến triển thành ung thư. </a:t>
            </a:r>
          </a:p>
          <a:p>
            <a:endParaRPr dirty="0" lang="vi-VN" sz="2800">
              <a:uFillTx/>
              <a:latin charset="0" panose="02020603050405020304" pitchFamily="18" typeface="Times New Roman"/>
              <a:ea charset="0" panose="020F0502020204030204" pitchFamily="34" typeface="Calibri"/>
              <a:cs charset="0" panose="02020603050405020304" pitchFamily="18" typeface="Times New Roman"/>
            </a:endParaRPr>
          </a:p>
          <a:p>
            <a:pPr indent="-457200" marL="457200">
              <a:buFontTx/>
              <a:buChar char="-"/>
            </a:pPr>
            <a:r>
              <a:rPr dirty="0" lang="vi-VN" sz="2800">
                <a:uFillTx/>
                <a:latin charset="0" panose="02020603050405020304" pitchFamily="18" typeface="Times New Roman"/>
                <a:ea charset="0" panose="020F0502020204030204" pitchFamily="34" typeface="Calibri"/>
                <a:cs charset="0" panose="02020603050405020304" pitchFamily="18" typeface="Times New Roman"/>
              </a:rPr>
              <a:t>Chẩn đoán và điều trị ung thư đường mật sẽ được trình bày trong một bài riêng.</a:t>
            </a:r>
          </a:p>
          <a:p>
            <a:pPr indent="-457200" marL="457200">
              <a:buFontTx/>
              <a:buChar char="-"/>
            </a:pPr>
            <a:endParaRPr dirty="0" sz="2800">
              <a:uFillTx/>
              <a:latin charset="0" panose="02020603050405020304" pitchFamily="18" typeface="Times New Roman"/>
              <a:cs charset="0" panose="02020603050405020304" pitchFamily="18" typeface="Times New Roman"/>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37.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Text Box 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228600" y="2438400"/>
            <a:ext cx="8658225" cy="2400657"/>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a:defRPr sz="2400">
                <a:solidFill>
                  <a:srgbClr val="CCFFFF"/>
                </a:solidFill>
                <a:uFillTx/>
                <a:latin charset="0" pitchFamily="2" typeface="VNI-Swiss-Condense"/>
              </a:defRPr>
            </a:lvl1pPr>
            <a:lvl2pPr indent="-285750" marL="742950">
              <a:defRPr sz="2400">
                <a:solidFill>
                  <a:srgbClr val="CCFFFF"/>
                </a:solidFill>
                <a:uFillTx/>
                <a:latin charset="0" pitchFamily="2" typeface="VNI-Swiss-Condense"/>
              </a:defRPr>
            </a:lvl2pPr>
            <a:lvl3pPr indent="-228600" marL="1143000">
              <a:defRPr sz="2400">
                <a:solidFill>
                  <a:srgbClr val="CCFFFF"/>
                </a:solidFill>
                <a:uFillTx/>
                <a:latin charset="0" pitchFamily="2" typeface="VNI-Swiss-Condense"/>
              </a:defRPr>
            </a:lvl3pPr>
            <a:lvl4pPr indent="-228600" marL="1600200">
              <a:defRPr sz="2400">
                <a:solidFill>
                  <a:srgbClr val="CCFFFF"/>
                </a:solidFill>
                <a:uFillTx/>
                <a:latin charset="0" pitchFamily="2" typeface="VNI-Swiss-Condense"/>
              </a:defRPr>
            </a:lvl4pPr>
            <a:lvl5pPr indent="-228600" marL="2057400">
              <a:defRPr sz="2400">
                <a:solidFill>
                  <a:srgbClr val="CCFFFF"/>
                </a:solidFill>
                <a:uFillTx/>
                <a:latin charset="0" pitchFamily="2" typeface="VNI-Swiss-Condense"/>
              </a:defRPr>
            </a:lvl5pPr>
            <a:lvl6pPr eaLnBrk="0" fontAlgn="base" hangingPunct="0" indent="-228600" marL="2514600">
              <a:spcBef>
                <a:spcPct val="0"/>
              </a:spcBef>
              <a:spcAft>
                <a:spcPct val="0"/>
              </a:spcAft>
              <a:defRPr sz="2400">
                <a:solidFill>
                  <a:srgbClr val="CCFFFF"/>
                </a:solidFill>
                <a:uFillTx/>
                <a:latin charset="0" pitchFamily="2" typeface="VNI-Swiss-Condense"/>
              </a:defRPr>
            </a:lvl6pPr>
            <a:lvl7pPr eaLnBrk="0" fontAlgn="base" hangingPunct="0" indent="-228600" marL="2971800">
              <a:spcBef>
                <a:spcPct val="0"/>
              </a:spcBef>
              <a:spcAft>
                <a:spcPct val="0"/>
              </a:spcAft>
              <a:defRPr sz="2400">
                <a:solidFill>
                  <a:srgbClr val="CCFFFF"/>
                </a:solidFill>
                <a:uFillTx/>
                <a:latin charset="0" pitchFamily="2" typeface="VNI-Swiss-Condense"/>
              </a:defRPr>
            </a:lvl7pPr>
            <a:lvl8pPr eaLnBrk="0" fontAlgn="base" hangingPunct="0" indent="-228600" marL="3429000">
              <a:spcBef>
                <a:spcPct val="0"/>
              </a:spcBef>
              <a:spcAft>
                <a:spcPct val="0"/>
              </a:spcAft>
              <a:defRPr sz="2400">
                <a:solidFill>
                  <a:srgbClr val="CCFFFF"/>
                </a:solidFill>
                <a:uFillTx/>
                <a:latin charset="0" pitchFamily="2" typeface="VNI-Swiss-Condense"/>
              </a:defRPr>
            </a:lvl8pPr>
            <a:lvl9pPr eaLnBrk="0" fontAlgn="base" hangingPunct="0" indent="-228600" marL="3886200">
              <a:spcBef>
                <a:spcPct val="0"/>
              </a:spcBef>
              <a:spcAft>
                <a:spcPct val="0"/>
              </a:spcAft>
              <a:defRPr sz="2400">
                <a:solidFill>
                  <a:srgbClr val="CCFFFF"/>
                </a:solidFill>
                <a:uFillTx/>
                <a:latin charset="0" pitchFamily="2" typeface="VNI-Swiss-Condense"/>
              </a:defRPr>
            </a:lvl9pPr>
          </a:lstStyle>
          <a:p>
            <a:pPr algn="just" eaLnBrk="1" hangingPunct="1">
              <a:spcBef>
                <a:spcPct val="50000"/>
              </a:spcBef>
              <a:defRPr>
                <a:uFillTx/>
              </a:defRPr>
            </a:pPr>
            <a:r>
              <a:rPr dirty="0" lang="en-US" smtClean="0" sz="2000">
                <a:solidFill>
                  <a:srgbClr val="FFFF00"/>
                </a:solidFill>
                <a:uFillTx/>
                <a:latin charset="0" pitchFamily="18" typeface="Times New Roman"/>
                <a:cs charset="0" pitchFamily="18" typeface="Times New Roman"/>
              </a:rPr>
              <a:t>“</a:t>
            </a:r>
            <a:r>
              <a:rPr dirty="0" err="1" lang="en-US" smtClean="0" sz="2000">
                <a:solidFill>
                  <a:srgbClr val="FFFF00"/>
                </a:solidFill>
                <a:uFillTx/>
                <a:latin charset="0" pitchFamily="18" typeface="Times New Roman"/>
                <a:cs charset="0" pitchFamily="18" typeface="Times New Roman"/>
              </a:rPr>
              <a:t>Túm</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lại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cần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nhớ</a:t>
            </a:r>
            <a:r>
              <a:rPr dirty="0" lang="en-US" smtClean="0" sz="2000">
                <a:solidFill>
                  <a:srgbClr val="FFFF00"/>
                </a:solidFill>
                <a:uFillTx/>
                <a:latin charset="0" pitchFamily="18" typeface="Times New Roman"/>
                <a:cs charset="0" pitchFamily="18" typeface="Times New Roman"/>
              </a:rPr>
              <a:t> 6 </a:t>
            </a:r>
            <a:r>
              <a:rPr dirty="0" err="1" lang="en-US" smtClean="0" sz="2000">
                <a:solidFill>
                  <a:srgbClr val="FFFF00"/>
                </a:solidFill>
                <a:uFillTx/>
                <a:latin charset="0" pitchFamily="18" typeface="Times New Roman"/>
                <a:cs charset="0" pitchFamily="18" typeface="Times New Roman"/>
              </a:rPr>
              <a:t>biến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chứng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Đặc</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biệt</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là</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biến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chứng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viêm</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đường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mật</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cấp</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là</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phải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học</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Biến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chứng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viêm</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tụy</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cấp</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thì</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đọc</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thêm</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vì</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lâm</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sàng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gặp</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hoài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nắm</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được</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tiêu</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chuẩn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chẩn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đoán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mức</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độ</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nặng</a:t>
            </a:r>
            <a:r>
              <a:rPr dirty="0" lang="en-US" smtClean="0" sz="2000">
                <a:solidFill>
                  <a:srgbClr val="FFFF00"/>
                </a:solidFill>
                <a:uFillTx/>
                <a:latin charset="0" pitchFamily="18" typeface="Times New Roman"/>
                <a:cs charset="0" pitchFamily="18" typeface="Times New Roman"/>
              </a:rPr>
              <a:t>.</a:t>
            </a:r>
          </a:p>
          <a:p>
            <a:pPr algn="just" eaLnBrk="1" hangingPunct="1">
              <a:spcBef>
                <a:spcPct val="50000"/>
              </a:spcBef>
              <a:defRPr>
                <a:uFillTx/>
              </a:defRPr>
            </a:pPr>
            <a:r>
              <a:rPr dirty="0" err="1" lang="en-US" smtClean="0" sz="2000">
                <a:solidFill>
                  <a:srgbClr val="FFFF00"/>
                </a:solidFill>
                <a:uFillTx/>
                <a:latin charset="0" pitchFamily="18" typeface="Times New Roman"/>
                <a:cs charset="0" pitchFamily="18" typeface="Times New Roman"/>
              </a:rPr>
              <a:t>Điều</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trị</a:t>
            </a:r>
            <a:r>
              <a:rPr dirty="0" lang="en-US"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thì</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cũng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có</a:t>
            </a:r>
            <a:r>
              <a:rPr dirty="0" lang="en-US" smtClean="0" sz="2000">
                <a:solidFill>
                  <a:srgbClr val="FFFF00"/>
                </a:solidFill>
                <a:uFillTx/>
                <a:latin charset="0" pitchFamily="18" typeface="Times New Roman"/>
                <a:cs charset="0" pitchFamily="18" typeface="Times New Roman"/>
              </a:rPr>
              <a:t> 2 </a:t>
            </a:r>
            <a:r>
              <a:rPr dirty="0" err="1" lang="en-US" smtClean="0" sz="2000">
                <a:solidFill>
                  <a:srgbClr val="FFFF00"/>
                </a:solidFill>
                <a:uFillTx/>
                <a:latin charset="0" pitchFamily="18" typeface="Times New Roman"/>
                <a:cs charset="0" pitchFamily="18" typeface="Times New Roman"/>
              </a:rPr>
              <a:t>phần</a:t>
            </a:r>
            <a:r>
              <a:rPr dirty="0" lang="en-US" smtClean="0" sz="2000">
                <a:solidFill>
                  <a:srgbClr val="FFFF00"/>
                </a:solidFill>
                <a:uFillTx/>
                <a:latin charset="0" pitchFamily="18" typeface="Times New Roman"/>
                <a:cs charset="0" pitchFamily="18" typeface="Times New Roman"/>
              </a:rPr>
              <a:t>:</a:t>
            </a:r>
          </a:p>
          <a:p>
            <a:pPr algn="just" eaLnBrk="1" hangingPunct="1" indent="-342900" marL="342900">
              <a:spcBef>
                <a:spcPct val="50000"/>
              </a:spcBef>
              <a:buFont charset="0" panose="020B0604020202020204" pitchFamily="34" typeface="Arial"/>
              <a:buChar char="•"/>
              <a:defRPr>
                <a:uFillTx/>
              </a:defRPr>
            </a:pPr>
            <a:r>
              <a:rPr dirty="0" err="1" lang="en-US" smtClean="0" sz="2000">
                <a:solidFill>
                  <a:srgbClr val="FFFF00"/>
                </a:solidFill>
                <a:uFillTx/>
                <a:latin charset="0" pitchFamily="18" typeface="Times New Roman"/>
                <a:cs charset="0" pitchFamily="18" typeface="Times New Roman"/>
              </a:rPr>
              <a:t>Điều</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trị</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sỏi</a:t>
            </a:r>
            <a:endParaRPr dirty="0" lang="en-US" smtClean="0" sz="2000">
              <a:solidFill>
                <a:srgbClr val="FFFF00"/>
              </a:solidFill>
              <a:uFillTx/>
              <a:latin charset="0" pitchFamily="18" typeface="Times New Roman"/>
              <a:cs charset="0" pitchFamily="18" typeface="Times New Roman"/>
            </a:endParaRPr>
          </a:p>
          <a:p>
            <a:pPr algn="just" eaLnBrk="1" hangingPunct="1" indent="-342900" marL="342900">
              <a:spcBef>
                <a:spcPct val="50000"/>
              </a:spcBef>
              <a:buFont charset="0" panose="020B0604020202020204" pitchFamily="34" typeface="Arial"/>
              <a:buChar char="•"/>
              <a:defRPr>
                <a:uFillTx/>
              </a:defRPr>
            </a:pPr>
            <a:r>
              <a:rPr dirty="0" err="1" lang="en-US" smtClean="0" sz="2000">
                <a:solidFill>
                  <a:srgbClr val="FFFF00"/>
                </a:solidFill>
                <a:uFillTx/>
                <a:latin charset="0" pitchFamily="18" typeface="Times New Roman"/>
                <a:cs charset="0" pitchFamily="18" typeface="Times New Roman"/>
              </a:rPr>
              <a:t>Điều</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trị</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biến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chứng</a:t>
            </a:r>
            <a:r>
              <a:rPr dirty="0" lang="en-US" smtClean="0" sz="2000">
                <a:solidFill>
                  <a:srgbClr val="FFFF00"/>
                </a:solidFill>
                <a:uFillTx/>
                <a:latin charset="0" pitchFamily="18" typeface="Times New Roman"/>
                <a:cs charset="0" pitchFamily="18" typeface="Times New Roman"/>
              </a:rPr>
              <a:t>”</a:t>
            </a: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38.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5" name="Tit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293688" y="381000"/>
            <a:ext cx="8901112" cy="914400"/>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lgn="l" eaLnBrk="0" fontAlgn="base" hangingPunct="0" rtl="0">
              <a:spcBef>
                <a:spcPct val="0"/>
              </a:spcBef>
              <a:spcAft>
                <a:spcPct val="0"/>
              </a:spcAft>
              <a:defRPr kern="1200" spc="-100" sz="4000">
                <a:solidFill>
                  <a:srgbClr val="C1EEFF"/>
                </a:solidFill>
                <a:uFillTx/>
                <a:latin typeface="+mj-lt"/>
                <a:ea typeface="+mj-ea"/>
                <a:cs typeface="+mj-cs"/>
              </a:defRPr>
            </a:lvl1pPr>
            <a:lvl2pPr algn="l" eaLnBrk="0" fontAlgn="base" hangingPunct="0" rtl="0">
              <a:spcBef>
                <a:spcPct val="0"/>
              </a:spcBef>
              <a:spcAft>
                <a:spcPct val="0"/>
              </a:spcAft>
              <a:defRPr sz="4000">
                <a:solidFill>
                  <a:srgbClr val="C1EEFF"/>
                </a:solidFill>
                <a:uFillTx/>
                <a:latin charset="0" pitchFamily="49" typeface="Consolas"/>
              </a:defRPr>
            </a:lvl2pPr>
            <a:lvl3pPr algn="l" eaLnBrk="0" fontAlgn="base" hangingPunct="0" rtl="0">
              <a:spcBef>
                <a:spcPct val="0"/>
              </a:spcBef>
              <a:spcAft>
                <a:spcPct val="0"/>
              </a:spcAft>
              <a:defRPr sz="4000">
                <a:solidFill>
                  <a:srgbClr val="C1EEFF"/>
                </a:solidFill>
                <a:uFillTx/>
                <a:latin charset="0" pitchFamily="49" typeface="Consolas"/>
              </a:defRPr>
            </a:lvl3pPr>
            <a:lvl4pPr algn="l" eaLnBrk="0" fontAlgn="base" hangingPunct="0" rtl="0">
              <a:spcBef>
                <a:spcPct val="0"/>
              </a:spcBef>
              <a:spcAft>
                <a:spcPct val="0"/>
              </a:spcAft>
              <a:defRPr sz="4000">
                <a:solidFill>
                  <a:srgbClr val="C1EEFF"/>
                </a:solidFill>
                <a:uFillTx/>
                <a:latin charset="0" pitchFamily="49" typeface="Consolas"/>
              </a:defRPr>
            </a:lvl4pPr>
            <a:lvl5pPr algn="l" eaLnBrk="0" fontAlgn="base" hangingPunct="0" rtl="0">
              <a:spcBef>
                <a:spcPct val="0"/>
              </a:spcBef>
              <a:spcAft>
                <a:spcPct val="0"/>
              </a:spcAft>
              <a:defRPr sz="4000">
                <a:solidFill>
                  <a:srgbClr val="C1EEFF"/>
                </a:solidFill>
                <a:uFillTx/>
                <a:latin charset="0" pitchFamily="49" typeface="Consolas"/>
              </a:defRPr>
            </a:lvl5pPr>
            <a:lvl6pPr algn="l" fontAlgn="base" marL="457200" rtl="0">
              <a:spcBef>
                <a:spcPct val="0"/>
              </a:spcBef>
              <a:spcAft>
                <a:spcPct val="0"/>
              </a:spcAft>
              <a:defRPr sz="4000">
                <a:solidFill>
                  <a:srgbClr val="C1EEFF"/>
                </a:solidFill>
                <a:uFillTx/>
                <a:latin charset="0" pitchFamily="49" typeface="Consolas"/>
              </a:defRPr>
            </a:lvl6pPr>
            <a:lvl7pPr algn="l" fontAlgn="base" marL="914400" rtl="0">
              <a:spcBef>
                <a:spcPct val="0"/>
              </a:spcBef>
              <a:spcAft>
                <a:spcPct val="0"/>
              </a:spcAft>
              <a:defRPr sz="4000">
                <a:solidFill>
                  <a:srgbClr val="C1EEFF"/>
                </a:solidFill>
                <a:uFillTx/>
                <a:latin charset="0" pitchFamily="49" typeface="Consolas"/>
              </a:defRPr>
            </a:lvl7pPr>
            <a:lvl8pPr algn="l" fontAlgn="base" marL="1371600" rtl="0">
              <a:spcBef>
                <a:spcPct val="0"/>
              </a:spcBef>
              <a:spcAft>
                <a:spcPct val="0"/>
              </a:spcAft>
              <a:defRPr sz="4000">
                <a:solidFill>
                  <a:srgbClr val="C1EEFF"/>
                </a:solidFill>
                <a:uFillTx/>
                <a:latin charset="0" pitchFamily="49" typeface="Consolas"/>
              </a:defRPr>
            </a:lvl8pPr>
            <a:lvl9pPr algn="l" fontAlgn="base" marL="1828800" rtl="0">
              <a:spcBef>
                <a:spcPct val="0"/>
              </a:spcBef>
              <a:spcAft>
                <a:spcPct val="0"/>
              </a:spcAft>
              <a:defRPr sz="4000">
                <a:solidFill>
                  <a:srgbClr val="C1EEFF"/>
                </a:solidFill>
                <a:uFillTx/>
                <a:latin charset="0" pitchFamily="49" typeface="Consolas"/>
              </a:defRPr>
            </a:lvl9pPr>
            <a:extLst/>
          </a:lstStyle>
          <a:p>
            <a:pPr eaLnBrk="1" fontAlgn="auto" hangingPunct="1">
              <a:spcAft>
                <a:spcPts val="0"/>
              </a:spcAft>
              <a:defRPr>
                <a:uFillTx/>
              </a:defRPr>
            </a:pPr>
            <a:r>
              <a:rPr b="1" dirty="0" lang="en-AU" sz="2800">
                <a:solidFill>
                  <a:srgbClr val="FF0000"/>
                </a:solidFill>
                <a:uFillTx/>
                <a:latin charset="0" pitchFamily="18" typeface="Times New Roman"/>
                <a:cs charset="0" pitchFamily="18" typeface="Times New Roman"/>
              </a:rPr>
              <a:t>VI. </a:t>
            </a:r>
            <a:r>
              <a:rPr b="1" dirty="0" lang="vi-VN" sz="2800">
                <a:solidFill>
                  <a:srgbClr val="FF0000"/>
                </a:solidFill>
                <a:uFillTx/>
                <a:latin charset="0" pitchFamily="18" typeface="Times New Roman"/>
                <a:cs charset="0" pitchFamily="18" typeface="Times New Roman"/>
              </a:rPr>
              <a:t>ĐIỀU TRỊ SỎI ĐƯỜNG MẬT CHÍNH</a:t>
            </a:r>
          </a:p>
          <a:p>
            <a:pPr eaLnBrk="1" fontAlgn="auto" hangingPunct="1">
              <a:spcAft>
                <a:spcPts val="0"/>
              </a:spcAft>
              <a:defRPr>
                <a:uFillTx/>
              </a:defRPr>
            </a:pPr>
            <a:endParaRPr b="1" dirty="0" lang="en-US" sz="2800">
              <a:solidFill>
                <a:srgbClr val="FF0000"/>
              </a:solidFill>
              <a:uFillTx/>
              <a:latin charset="0" pitchFamily="18" typeface="Times New Roman"/>
              <a:cs charset="0" pitchFamily="18" typeface="Times New Roman"/>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TextBox 3"/>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533400" y="1283208"/>
            <a:ext cx="8104946" cy="954107"/>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lvl1pPr>
              <a:defRPr>
                <a:solidFill>
                  <a:schemeClr val="tx1"/>
                </a:solidFill>
                <a:uFillTx/>
                <a:latin charset="0" panose="020B0604020202020204" pitchFamily="34" typeface="Arial"/>
                <a:cs charset="0" panose="020B0604020202020204" pitchFamily="34" typeface="Arial"/>
              </a:defRPr>
            </a:lvl1pPr>
            <a:lvl2pPr indent="-285750" marL="742950">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r>
              <a:rPr altLang="en-US" b="1" dirty="0" i="1" lang="vi-VN" sz="2800">
                <a:solidFill>
                  <a:srgbClr val="FFFF00"/>
                </a:solidFill>
                <a:uFillTx/>
                <a:latin charset="0" panose="02020603050405020304" pitchFamily="18" typeface="Times New Roman"/>
                <a:cs charset="0" panose="02020603050405020304" pitchFamily="18" typeface="Times New Roman"/>
              </a:rPr>
              <a:t>1/ CHỈ ĐỊNH ĐIỀU TRỊ SỎI ĐƯỜNG MẬT CHÍNH</a:t>
            </a:r>
          </a:p>
          <a:p>
            <a:endParaRPr altLang="en-US" b="1" dirty="0" i="1" lang="vi-VN" sz="2800">
              <a:solidFill>
                <a:srgbClr val="FFFF00"/>
              </a:solidFill>
              <a:uFillTx/>
              <a:latin charset="0" panose="02020603050405020304" pitchFamily="18" typeface="Times New Roman"/>
              <a:cs charset="0" panose="02020603050405020304" pitchFamily="18" typeface="Times New Roman"/>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6" name="Text Box 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566530" y="2227425"/>
            <a:ext cx="8071816" cy="3970318"/>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lvl1pPr>
              <a:defRPr sz="2400">
                <a:solidFill>
                  <a:srgbClr val="CCFFFF"/>
                </a:solidFill>
                <a:uFillTx/>
                <a:latin charset="0" pitchFamily="2" typeface="VNI-Swiss-Condense"/>
              </a:defRPr>
            </a:lvl1pPr>
            <a:lvl2pPr indent="-285750" marL="742950">
              <a:defRPr sz="2400">
                <a:solidFill>
                  <a:srgbClr val="CCFFFF"/>
                </a:solidFill>
                <a:uFillTx/>
                <a:latin charset="0" pitchFamily="2" typeface="VNI-Swiss-Condense"/>
              </a:defRPr>
            </a:lvl2pPr>
            <a:lvl3pPr indent="-228600" marL="1143000">
              <a:defRPr sz="2400">
                <a:solidFill>
                  <a:srgbClr val="CCFFFF"/>
                </a:solidFill>
                <a:uFillTx/>
                <a:latin charset="0" pitchFamily="2" typeface="VNI-Swiss-Condense"/>
              </a:defRPr>
            </a:lvl3pPr>
            <a:lvl4pPr indent="-228600" marL="1600200">
              <a:defRPr sz="2400">
                <a:solidFill>
                  <a:srgbClr val="CCFFFF"/>
                </a:solidFill>
                <a:uFillTx/>
                <a:latin charset="0" pitchFamily="2" typeface="VNI-Swiss-Condense"/>
              </a:defRPr>
            </a:lvl4pPr>
            <a:lvl5pPr indent="-228600" marL="2057400">
              <a:defRPr sz="2400">
                <a:solidFill>
                  <a:srgbClr val="CCFFFF"/>
                </a:solidFill>
                <a:uFillTx/>
                <a:latin charset="0" pitchFamily="2" typeface="VNI-Swiss-Condense"/>
              </a:defRPr>
            </a:lvl5pPr>
            <a:lvl6pPr eaLnBrk="0" fontAlgn="base" hangingPunct="0" indent="-228600" marL="2514600">
              <a:spcBef>
                <a:spcPct val="0"/>
              </a:spcBef>
              <a:spcAft>
                <a:spcPct val="0"/>
              </a:spcAft>
              <a:defRPr sz="2400">
                <a:solidFill>
                  <a:srgbClr val="CCFFFF"/>
                </a:solidFill>
                <a:uFillTx/>
                <a:latin charset="0" pitchFamily="2" typeface="VNI-Swiss-Condense"/>
              </a:defRPr>
            </a:lvl6pPr>
            <a:lvl7pPr eaLnBrk="0" fontAlgn="base" hangingPunct="0" indent="-228600" marL="2971800">
              <a:spcBef>
                <a:spcPct val="0"/>
              </a:spcBef>
              <a:spcAft>
                <a:spcPct val="0"/>
              </a:spcAft>
              <a:defRPr sz="2400">
                <a:solidFill>
                  <a:srgbClr val="CCFFFF"/>
                </a:solidFill>
                <a:uFillTx/>
                <a:latin charset="0" pitchFamily="2" typeface="VNI-Swiss-Condense"/>
              </a:defRPr>
            </a:lvl7pPr>
            <a:lvl8pPr eaLnBrk="0" fontAlgn="base" hangingPunct="0" indent="-228600" marL="3429000">
              <a:spcBef>
                <a:spcPct val="0"/>
              </a:spcBef>
              <a:spcAft>
                <a:spcPct val="0"/>
              </a:spcAft>
              <a:defRPr sz="2400">
                <a:solidFill>
                  <a:srgbClr val="CCFFFF"/>
                </a:solidFill>
                <a:uFillTx/>
                <a:latin charset="0" pitchFamily="2" typeface="VNI-Swiss-Condense"/>
              </a:defRPr>
            </a:lvl8pPr>
            <a:lvl9pPr eaLnBrk="0" fontAlgn="base" hangingPunct="0" indent="-228600" marL="3886200">
              <a:spcBef>
                <a:spcPct val="0"/>
              </a:spcBef>
              <a:spcAft>
                <a:spcPct val="0"/>
              </a:spcAft>
              <a:defRPr sz="2400">
                <a:solidFill>
                  <a:srgbClr val="CCFFFF"/>
                </a:solidFill>
                <a:uFillTx/>
                <a:latin charset="0" pitchFamily="2" typeface="VNI-Swiss-Condense"/>
              </a:defRPr>
            </a:lvl9pPr>
          </a:lstStyle>
          <a:p>
            <a:pPr algn="just" eaLnBrk="1" hangingPunct="1" indent="-342900" marL="342900">
              <a:spcBef>
                <a:spcPct val="50000"/>
              </a:spcBef>
              <a:buFontTx/>
              <a:buChar char="-"/>
              <a:defRPr>
                <a:uFillTx/>
              </a:defRPr>
            </a:pPr>
            <a:r>
              <a:rPr dirty="0" lang="vi-VN" sz="2800">
                <a:solidFill>
                  <a:schemeClr val="tx1"/>
                </a:solidFill>
                <a:uFillTx/>
                <a:latin charset="0" pitchFamily="18" typeface="Times New Roman"/>
                <a:cs charset="0" pitchFamily="18" typeface="Times New Roman"/>
              </a:rPr>
              <a:t>Sỏi OMC:</a:t>
            </a:r>
          </a:p>
          <a:p>
            <a:pPr algn="just" eaLnBrk="1" hangingPunct="1" indent="-427038" marL="922338">
              <a:spcBef>
                <a:spcPct val="50000"/>
              </a:spcBef>
              <a:buFont charset="0" panose="02070309020205020404" pitchFamily="49" typeface="Courier New"/>
              <a:buChar char="o"/>
              <a:defRPr>
                <a:uFillTx/>
              </a:defRPr>
            </a:pPr>
            <a:r>
              <a:rPr dirty="0" lang="vi-VN" sz="2800">
                <a:solidFill>
                  <a:schemeClr val="tx1"/>
                </a:solidFill>
                <a:uFillTx/>
                <a:latin charset="0" pitchFamily="18" typeface="Times New Roman"/>
                <a:cs charset="0" pitchFamily="18" typeface="Times New Roman"/>
              </a:rPr>
              <a:t>Chỉ định điều trị lấy sỏi trong </a:t>
            </a:r>
            <a:r>
              <a:rPr dirty="0" lang="vi-VN" sz="2800">
                <a:solidFill>
                  <a:srgbClr val="FF0000"/>
                </a:solidFill>
                <a:uFillTx/>
                <a:latin charset="0" pitchFamily="18" typeface="Times New Roman"/>
                <a:cs charset="0" pitchFamily="18" typeface="Times New Roman"/>
              </a:rPr>
              <a:t>tất cả các trường hợp.</a:t>
            </a:r>
          </a:p>
          <a:p>
            <a:pPr algn="just" eaLnBrk="1" hangingPunct="1" marL="495300">
              <a:spcBef>
                <a:spcPct val="50000"/>
              </a:spcBef>
              <a:defRPr>
                <a:uFillTx/>
              </a:defRPr>
            </a:pPr>
            <a:endParaRPr dirty="0" lang="vi-VN" sz="2800">
              <a:solidFill>
                <a:schemeClr val="tx1"/>
              </a:solidFill>
              <a:uFillTx/>
              <a:latin charset="0" pitchFamily="18" typeface="Times New Roman"/>
              <a:cs charset="0" pitchFamily="18" typeface="Times New Roman"/>
            </a:endParaRPr>
          </a:p>
          <a:p>
            <a:pPr algn="just" eaLnBrk="1" hangingPunct="1" indent="-342900" marL="342900">
              <a:spcBef>
                <a:spcPct val="50000"/>
              </a:spcBef>
              <a:buFontTx/>
              <a:buChar char="-"/>
              <a:defRPr>
                <a:uFillTx/>
              </a:defRPr>
            </a:pPr>
            <a:r>
              <a:rPr dirty="0" lang="vi-VN" sz="2800">
                <a:solidFill>
                  <a:schemeClr val="tx1"/>
                </a:solidFill>
                <a:uFillTx/>
                <a:latin charset="0" pitchFamily="18" typeface="Times New Roman"/>
                <a:cs charset="0" pitchFamily="18" typeface="Times New Roman"/>
              </a:rPr>
              <a:t>Sỏi đường mật trong gan:</a:t>
            </a:r>
          </a:p>
          <a:p>
            <a:pPr algn="just" eaLnBrk="1" hangingPunct="1" indent="-427038" marL="922338">
              <a:spcBef>
                <a:spcPct val="50000"/>
              </a:spcBef>
              <a:buFont charset="0" panose="02070309020205020404" pitchFamily="49" typeface="Courier New"/>
              <a:buChar char="o"/>
              <a:defRPr>
                <a:uFillTx/>
              </a:defRPr>
            </a:pPr>
            <a:r>
              <a:rPr dirty="0" lang="vi-VN" sz="2800">
                <a:solidFill>
                  <a:schemeClr val="tx1"/>
                </a:solidFill>
                <a:uFillTx/>
                <a:latin charset="0" pitchFamily="18" typeface="Times New Roman"/>
                <a:cs charset="0" pitchFamily="18" typeface="Times New Roman"/>
              </a:rPr>
              <a:t>Chỉ định điều trị lấy sỏi khi </a:t>
            </a:r>
            <a:r>
              <a:rPr dirty="0" lang="vi-VN" sz="2800">
                <a:solidFill>
                  <a:srgbClr val="FF0000"/>
                </a:solidFill>
                <a:uFillTx/>
                <a:latin charset="0" pitchFamily="18" typeface="Times New Roman"/>
                <a:cs charset="0" pitchFamily="18" typeface="Times New Roman"/>
              </a:rPr>
              <a:t>có triệu chứng </a:t>
            </a:r>
            <a:r>
              <a:rPr dirty="0" lang="vi-VN" sz="2800">
                <a:solidFill>
                  <a:schemeClr val="tx1"/>
                </a:solidFill>
                <a:uFillTx/>
                <a:latin charset="0" pitchFamily="18" typeface="Times New Roman"/>
                <a:cs charset="0" pitchFamily="18" typeface="Times New Roman"/>
              </a:rPr>
              <a:t>hoặc </a:t>
            </a:r>
            <a:r>
              <a:rPr dirty="0" lang="vi-VN" sz="2800">
                <a:solidFill>
                  <a:srgbClr val="FF0000"/>
                </a:solidFill>
                <a:uFillTx/>
                <a:latin charset="0" pitchFamily="18" typeface="Times New Roman"/>
                <a:cs charset="0" pitchFamily="18" typeface="Times New Roman"/>
              </a:rPr>
              <a:t>biến chứng</a:t>
            </a:r>
            <a:r>
              <a:rPr dirty="0" lang="vi-VN" sz="2800">
                <a:solidFill>
                  <a:schemeClr val="tx1"/>
                </a:solidFill>
                <a:uFillTx/>
                <a:latin charset="0" pitchFamily="18" typeface="Times New Roman"/>
                <a:cs charset="0" pitchFamily="18" typeface="Times New Roman"/>
              </a:rPr>
              <a:t>.</a:t>
            </a:r>
            <a:r>
              <a:rPr dirty="0" lang="vi-VN">
                <a:solidFill>
                  <a:schemeClr val="tx1"/>
                </a:solidFill>
                <a:uFillTx/>
                <a:latin charset="0" pitchFamily="18" typeface="Times New Roman"/>
                <a:cs charset="0" pitchFamily="18" typeface="Times New Roman"/>
              </a:rPr>
              <a:t> </a:t>
            </a:r>
            <a:endParaRPr dirty="0" lang="en-US">
              <a:solidFill>
                <a:schemeClr val="tx1"/>
              </a:solidFill>
              <a:uFillTx/>
              <a:latin charset="0" pitchFamily="18" typeface="Times New Roman"/>
              <a:cs charset="0" pitchFamily="18" typeface="Times New Roman"/>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7" name="Text Box 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381000" y="3810000"/>
            <a:ext cx="8658225" cy="707886"/>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a:defRPr sz="2400">
                <a:solidFill>
                  <a:srgbClr val="CCFFFF"/>
                </a:solidFill>
                <a:uFillTx/>
                <a:latin charset="0" pitchFamily="2" typeface="VNI-Swiss-Condense"/>
              </a:defRPr>
            </a:lvl1pPr>
            <a:lvl2pPr indent="-285750" marL="742950">
              <a:defRPr sz="2400">
                <a:solidFill>
                  <a:srgbClr val="CCFFFF"/>
                </a:solidFill>
                <a:uFillTx/>
                <a:latin charset="0" pitchFamily="2" typeface="VNI-Swiss-Condense"/>
              </a:defRPr>
            </a:lvl2pPr>
            <a:lvl3pPr indent="-228600" marL="1143000">
              <a:defRPr sz="2400">
                <a:solidFill>
                  <a:srgbClr val="CCFFFF"/>
                </a:solidFill>
                <a:uFillTx/>
                <a:latin charset="0" pitchFamily="2" typeface="VNI-Swiss-Condense"/>
              </a:defRPr>
            </a:lvl3pPr>
            <a:lvl4pPr indent="-228600" marL="1600200">
              <a:defRPr sz="2400">
                <a:solidFill>
                  <a:srgbClr val="CCFFFF"/>
                </a:solidFill>
                <a:uFillTx/>
                <a:latin charset="0" pitchFamily="2" typeface="VNI-Swiss-Condense"/>
              </a:defRPr>
            </a:lvl4pPr>
            <a:lvl5pPr indent="-228600" marL="2057400">
              <a:defRPr sz="2400">
                <a:solidFill>
                  <a:srgbClr val="CCFFFF"/>
                </a:solidFill>
                <a:uFillTx/>
                <a:latin charset="0" pitchFamily="2" typeface="VNI-Swiss-Condense"/>
              </a:defRPr>
            </a:lvl5pPr>
            <a:lvl6pPr eaLnBrk="0" fontAlgn="base" hangingPunct="0" indent="-228600" marL="2514600">
              <a:spcBef>
                <a:spcPct val="0"/>
              </a:spcBef>
              <a:spcAft>
                <a:spcPct val="0"/>
              </a:spcAft>
              <a:defRPr sz="2400">
                <a:solidFill>
                  <a:srgbClr val="CCFFFF"/>
                </a:solidFill>
                <a:uFillTx/>
                <a:latin charset="0" pitchFamily="2" typeface="VNI-Swiss-Condense"/>
              </a:defRPr>
            </a:lvl6pPr>
            <a:lvl7pPr eaLnBrk="0" fontAlgn="base" hangingPunct="0" indent="-228600" marL="2971800">
              <a:spcBef>
                <a:spcPct val="0"/>
              </a:spcBef>
              <a:spcAft>
                <a:spcPct val="0"/>
              </a:spcAft>
              <a:defRPr sz="2400">
                <a:solidFill>
                  <a:srgbClr val="CCFFFF"/>
                </a:solidFill>
                <a:uFillTx/>
                <a:latin charset="0" pitchFamily="2" typeface="VNI-Swiss-Condense"/>
              </a:defRPr>
            </a:lvl7pPr>
            <a:lvl8pPr eaLnBrk="0" fontAlgn="base" hangingPunct="0" indent="-228600" marL="3429000">
              <a:spcBef>
                <a:spcPct val="0"/>
              </a:spcBef>
              <a:spcAft>
                <a:spcPct val="0"/>
              </a:spcAft>
              <a:defRPr sz="2400">
                <a:solidFill>
                  <a:srgbClr val="CCFFFF"/>
                </a:solidFill>
                <a:uFillTx/>
                <a:latin charset="0" pitchFamily="2" typeface="VNI-Swiss-Condense"/>
              </a:defRPr>
            </a:lvl8pPr>
            <a:lvl9pPr eaLnBrk="0" fontAlgn="base" hangingPunct="0" indent="-228600" marL="3886200">
              <a:spcBef>
                <a:spcPct val="0"/>
              </a:spcBef>
              <a:spcAft>
                <a:spcPct val="0"/>
              </a:spcAft>
              <a:defRPr sz="2400">
                <a:solidFill>
                  <a:srgbClr val="CCFFFF"/>
                </a:solidFill>
                <a:uFillTx/>
                <a:latin charset="0" pitchFamily="2" typeface="VNI-Swiss-Condense"/>
              </a:defRPr>
            </a:lvl9pPr>
          </a:lstStyle>
          <a:p>
            <a:pPr algn="just" eaLnBrk="1" hangingPunct="1">
              <a:spcBef>
                <a:spcPct val="50000"/>
              </a:spcBef>
              <a:defRPr>
                <a:uFillTx/>
              </a:defRPr>
            </a:pPr>
            <a:r>
              <a:rPr dirty="0" lang="en-US" smtClean="0" sz="2000">
                <a:solidFill>
                  <a:srgbClr val="FFFF00"/>
                </a:solidFill>
                <a:uFillTx/>
                <a:latin charset="0" pitchFamily="18" typeface="Times New Roman"/>
                <a:cs charset="0" pitchFamily="18" typeface="Times New Roman"/>
              </a:rPr>
              <a:t>“</a:t>
            </a:r>
            <a:r>
              <a:rPr dirty="0" err="1" lang="en-US" smtClean="0" sz="2000">
                <a:solidFill>
                  <a:srgbClr val="FFFF00"/>
                </a:solidFill>
                <a:uFillTx/>
                <a:latin charset="0" pitchFamily="18" typeface="Times New Roman"/>
                <a:cs charset="0" pitchFamily="18" typeface="Times New Roman"/>
              </a:rPr>
              <a:t>Vô</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tình</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siêu</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âm</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phát</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hiện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sỏi</a:t>
            </a:r>
            <a:r>
              <a:rPr dirty="0" lang="en-US" smtClean="0" sz="2000">
                <a:solidFill>
                  <a:srgbClr val="FFFF00"/>
                </a:solidFill>
                <a:uFillTx/>
                <a:latin charset="0" pitchFamily="18" typeface="Times New Roman"/>
                <a:cs charset="0" pitchFamily="18" typeface="Times New Roman"/>
              </a:rPr>
              <a:t> OMC </a:t>
            </a:r>
            <a:r>
              <a:rPr dirty="0" err="1" lang="en-US" smtClean="0" sz="2000">
                <a:solidFill>
                  <a:srgbClr val="FFFF00"/>
                </a:solidFill>
                <a:uFillTx/>
                <a:latin charset="0" pitchFamily="18" typeface="Times New Roman"/>
                <a:cs charset="0" pitchFamily="18" typeface="Times New Roman"/>
              </a:rPr>
              <a:t>thì</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cũng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phải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lấy</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ra</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cho</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bằng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được</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Vì</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để</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lâu</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chắc</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chắn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sẽ</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gây</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ra</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viêm</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đường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mật</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viêm</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tụy</a:t>
            </a:r>
            <a:r>
              <a:rPr dirty="0" lang="en-US" smtClean="0" sz="2000">
                <a:solidFill>
                  <a:srgbClr val="FFFF00"/>
                </a:solidFill>
                <a:uFillTx/>
                <a:latin charset="0" pitchFamily="18" typeface="Times New Roman"/>
                <a:cs charset="0" pitchFamily="18" typeface="Times New Roman"/>
              </a:rPr>
              <a:t>”</a:t>
            </a:r>
            <a:endParaRPr dirty="0" lang="en-US" sz="2000">
              <a:solidFill>
                <a:srgbClr val="FFFF00"/>
              </a:solidFill>
              <a:uFillTx/>
              <a:latin charset="0" pitchFamily="18" typeface="Times New Roman"/>
              <a:cs charset="0" pitchFamily="18" typeface="Times New Roman"/>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39.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Text Box 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685800" y="1752600"/>
            <a:ext cx="7848599" cy="2893100"/>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lvl1pPr>
              <a:defRPr sz="2400">
                <a:solidFill>
                  <a:srgbClr val="CCFFFF"/>
                </a:solidFill>
                <a:uFillTx/>
                <a:latin charset="0" pitchFamily="2" typeface="VNI-Swiss-Condense"/>
              </a:defRPr>
            </a:lvl1pPr>
            <a:lvl2pPr indent="-285750" marL="742950">
              <a:defRPr sz="2400">
                <a:solidFill>
                  <a:srgbClr val="CCFFFF"/>
                </a:solidFill>
                <a:uFillTx/>
                <a:latin charset="0" pitchFamily="2" typeface="VNI-Swiss-Condense"/>
              </a:defRPr>
            </a:lvl2pPr>
            <a:lvl3pPr indent="-228600" marL="1143000">
              <a:defRPr sz="2400">
                <a:solidFill>
                  <a:srgbClr val="CCFFFF"/>
                </a:solidFill>
                <a:uFillTx/>
                <a:latin charset="0" pitchFamily="2" typeface="VNI-Swiss-Condense"/>
              </a:defRPr>
            </a:lvl3pPr>
            <a:lvl4pPr indent="-228600" marL="1600200">
              <a:defRPr sz="2400">
                <a:solidFill>
                  <a:srgbClr val="CCFFFF"/>
                </a:solidFill>
                <a:uFillTx/>
                <a:latin charset="0" pitchFamily="2" typeface="VNI-Swiss-Condense"/>
              </a:defRPr>
            </a:lvl4pPr>
            <a:lvl5pPr indent="-228600" marL="2057400">
              <a:defRPr sz="2400">
                <a:solidFill>
                  <a:srgbClr val="CCFFFF"/>
                </a:solidFill>
                <a:uFillTx/>
                <a:latin charset="0" pitchFamily="2" typeface="VNI-Swiss-Condense"/>
              </a:defRPr>
            </a:lvl5pPr>
            <a:lvl6pPr eaLnBrk="0" fontAlgn="base" hangingPunct="0" indent="-228600" marL="2514600">
              <a:spcBef>
                <a:spcPct val="0"/>
              </a:spcBef>
              <a:spcAft>
                <a:spcPct val="0"/>
              </a:spcAft>
              <a:defRPr sz="2400">
                <a:solidFill>
                  <a:srgbClr val="CCFFFF"/>
                </a:solidFill>
                <a:uFillTx/>
                <a:latin charset="0" pitchFamily="2" typeface="VNI-Swiss-Condense"/>
              </a:defRPr>
            </a:lvl6pPr>
            <a:lvl7pPr eaLnBrk="0" fontAlgn="base" hangingPunct="0" indent="-228600" marL="2971800">
              <a:spcBef>
                <a:spcPct val="0"/>
              </a:spcBef>
              <a:spcAft>
                <a:spcPct val="0"/>
              </a:spcAft>
              <a:defRPr sz="2400">
                <a:solidFill>
                  <a:srgbClr val="CCFFFF"/>
                </a:solidFill>
                <a:uFillTx/>
                <a:latin charset="0" pitchFamily="2" typeface="VNI-Swiss-Condense"/>
              </a:defRPr>
            </a:lvl7pPr>
            <a:lvl8pPr eaLnBrk="0" fontAlgn="base" hangingPunct="0" indent="-228600" marL="3429000">
              <a:spcBef>
                <a:spcPct val="0"/>
              </a:spcBef>
              <a:spcAft>
                <a:spcPct val="0"/>
              </a:spcAft>
              <a:defRPr sz="2400">
                <a:solidFill>
                  <a:srgbClr val="CCFFFF"/>
                </a:solidFill>
                <a:uFillTx/>
                <a:latin charset="0" pitchFamily="2" typeface="VNI-Swiss-Condense"/>
              </a:defRPr>
            </a:lvl8pPr>
            <a:lvl9pPr eaLnBrk="0" fontAlgn="base" hangingPunct="0" indent="-228600" marL="3886200">
              <a:spcBef>
                <a:spcPct val="0"/>
              </a:spcBef>
              <a:spcAft>
                <a:spcPct val="0"/>
              </a:spcAft>
              <a:defRPr sz="2400">
                <a:solidFill>
                  <a:srgbClr val="CCFFFF"/>
                </a:solidFill>
                <a:uFillTx/>
                <a:latin charset="0" pitchFamily="2" typeface="VNI-Swiss-Condense"/>
              </a:defRPr>
            </a:lvl9pPr>
          </a:lstStyle>
          <a:p>
            <a:pPr algn="just" eaLnBrk="1" hangingPunct="1" indent="-342900" marL="342900">
              <a:spcBef>
                <a:spcPct val="50000"/>
              </a:spcBef>
              <a:buFontTx/>
              <a:buChar char="-"/>
              <a:defRPr>
                <a:uFillTx/>
              </a:defRPr>
            </a:pPr>
            <a:r>
              <a:rPr dirty="0" lang="vi-VN" sz="2800">
                <a:solidFill>
                  <a:schemeClr val="tx1"/>
                </a:solidFill>
                <a:uFillTx/>
                <a:latin charset="0" pitchFamily="18" typeface="Times New Roman"/>
                <a:cs charset="0" pitchFamily="18" typeface="Times New Roman"/>
              </a:rPr>
              <a:t>Sỏi đường mật chính không biến chứng:</a:t>
            </a:r>
          </a:p>
          <a:p>
            <a:pPr algn="just" eaLnBrk="1" hangingPunct="1" indent="-427038" marL="922338">
              <a:spcBef>
                <a:spcPct val="50000"/>
              </a:spcBef>
              <a:buFont charset="0" panose="02070309020205020404" pitchFamily="49" typeface="Courier New"/>
              <a:buChar char="o"/>
              <a:defRPr>
                <a:uFillTx/>
              </a:defRPr>
            </a:pPr>
            <a:r>
              <a:rPr dirty="0" lang="vi-VN" sz="2800">
                <a:solidFill>
                  <a:schemeClr val="tx1"/>
                </a:solidFill>
                <a:uFillTx/>
                <a:latin charset="0" pitchFamily="18" typeface="Times New Roman"/>
                <a:cs charset="0" pitchFamily="18" typeface="Times New Roman"/>
              </a:rPr>
              <a:t>Lấy sỏi</a:t>
            </a:r>
            <a:r>
              <a:rPr dirty="0" lang="vi-VN" smtClean="0" sz="2800">
                <a:solidFill>
                  <a:schemeClr val="tx1"/>
                </a:solidFill>
                <a:uFillTx/>
                <a:latin charset="0" pitchFamily="18" typeface="Times New Roman"/>
                <a:cs charset="0" pitchFamily="18" typeface="Times New Roman"/>
              </a:rPr>
              <a:t>.</a:t>
            </a:r>
            <a:endParaRPr dirty="0" lang="vi-VN" sz="2800">
              <a:solidFill>
                <a:schemeClr val="tx1"/>
              </a:solidFill>
              <a:uFillTx/>
              <a:latin charset="0" pitchFamily="18" typeface="Times New Roman"/>
              <a:cs charset="0" pitchFamily="18" typeface="Times New Roman"/>
            </a:endParaRPr>
          </a:p>
          <a:p>
            <a:pPr algn="just" eaLnBrk="1" hangingPunct="1" indent="-342900" marL="342900">
              <a:spcBef>
                <a:spcPct val="50000"/>
              </a:spcBef>
              <a:buFontTx/>
              <a:buChar char="-"/>
              <a:defRPr>
                <a:uFillTx/>
              </a:defRPr>
            </a:pPr>
            <a:r>
              <a:rPr dirty="0" lang="vi-VN" sz="2800">
                <a:solidFill>
                  <a:schemeClr val="tx1"/>
                </a:solidFill>
                <a:uFillTx/>
                <a:latin charset="0" pitchFamily="18" typeface="Times New Roman"/>
                <a:cs charset="0" pitchFamily="18" typeface="Times New Roman"/>
              </a:rPr>
              <a:t>Sỏi đường mật chính có biến chứng:</a:t>
            </a:r>
          </a:p>
          <a:p>
            <a:pPr algn="just" eaLnBrk="1" hangingPunct="1" indent="-427038" marL="922338">
              <a:spcBef>
                <a:spcPct val="50000"/>
              </a:spcBef>
              <a:buFont charset="0" panose="02070309020205020404" pitchFamily="49" typeface="Courier New"/>
              <a:buChar char="o"/>
              <a:defRPr>
                <a:uFillTx/>
              </a:defRPr>
            </a:pPr>
            <a:r>
              <a:rPr dirty="0" lang="vi-VN" sz="2800">
                <a:solidFill>
                  <a:schemeClr val="tx1"/>
                </a:solidFill>
                <a:uFillTx/>
                <a:latin charset="0" pitchFamily="18" typeface="Times New Roman"/>
                <a:cs charset="0" pitchFamily="18" typeface="Times New Roman"/>
              </a:rPr>
              <a:t>Điều trị biến chứng và lấy sỏi cùng lúc hoặc ưu tiên điều trị biến chứng trước rồi lấy sỏi sau.</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6" name="TextBox 5"/>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228599" y="685800"/>
            <a:ext cx="8763000" cy="954107"/>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lvl1pPr>
              <a:defRPr>
                <a:solidFill>
                  <a:schemeClr val="tx1"/>
                </a:solidFill>
                <a:uFillTx/>
                <a:latin charset="0" panose="020B0604020202020204" pitchFamily="34" typeface="Arial"/>
                <a:cs charset="0" panose="020B0604020202020204" pitchFamily="34" typeface="Arial"/>
              </a:defRPr>
            </a:lvl1pPr>
            <a:lvl2pPr indent="-285750" marL="742950">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r>
              <a:rPr altLang="en-US" b="1" dirty="0" i="1" lang="vi-VN" sz="2800">
                <a:solidFill>
                  <a:srgbClr val="FFFF00"/>
                </a:solidFill>
                <a:uFillTx/>
                <a:latin charset="0" panose="02020603050405020304" pitchFamily="18" typeface="Times New Roman"/>
                <a:cs charset="0" panose="02020603050405020304" pitchFamily="18" typeface="Times New Roman"/>
              </a:rPr>
              <a:t>2/ NGUYÊN TẮC ĐIỀU TRỊ SỎI ĐƯỜNG MẬT CHÍNH</a:t>
            </a:r>
          </a:p>
          <a:p>
            <a:endParaRPr altLang="en-US" b="1" dirty="0" i="1" lang="vi-VN" sz="2800">
              <a:solidFill>
                <a:srgbClr val="FFFF00"/>
              </a:solidFill>
              <a:uFillTx/>
              <a:latin charset="0" panose="02020603050405020304" pitchFamily="18" typeface="Times New Roman"/>
              <a:cs charset="0" panose="02020603050405020304" pitchFamily="18" typeface="Times New Roman"/>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5" name="Text Box 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228600" y="4800600"/>
            <a:ext cx="8658225" cy="400110"/>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a:defRPr sz="2400">
                <a:solidFill>
                  <a:srgbClr val="CCFFFF"/>
                </a:solidFill>
                <a:uFillTx/>
                <a:latin charset="0" pitchFamily="2" typeface="VNI-Swiss-Condense"/>
              </a:defRPr>
            </a:lvl1pPr>
            <a:lvl2pPr indent="-285750" marL="742950">
              <a:defRPr sz="2400">
                <a:solidFill>
                  <a:srgbClr val="CCFFFF"/>
                </a:solidFill>
                <a:uFillTx/>
                <a:latin charset="0" pitchFamily="2" typeface="VNI-Swiss-Condense"/>
              </a:defRPr>
            </a:lvl2pPr>
            <a:lvl3pPr indent="-228600" marL="1143000">
              <a:defRPr sz="2400">
                <a:solidFill>
                  <a:srgbClr val="CCFFFF"/>
                </a:solidFill>
                <a:uFillTx/>
                <a:latin charset="0" pitchFamily="2" typeface="VNI-Swiss-Condense"/>
              </a:defRPr>
            </a:lvl3pPr>
            <a:lvl4pPr indent="-228600" marL="1600200">
              <a:defRPr sz="2400">
                <a:solidFill>
                  <a:srgbClr val="CCFFFF"/>
                </a:solidFill>
                <a:uFillTx/>
                <a:latin charset="0" pitchFamily="2" typeface="VNI-Swiss-Condense"/>
              </a:defRPr>
            </a:lvl4pPr>
            <a:lvl5pPr indent="-228600" marL="2057400">
              <a:defRPr sz="2400">
                <a:solidFill>
                  <a:srgbClr val="CCFFFF"/>
                </a:solidFill>
                <a:uFillTx/>
                <a:latin charset="0" pitchFamily="2" typeface="VNI-Swiss-Condense"/>
              </a:defRPr>
            </a:lvl5pPr>
            <a:lvl6pPr eaLnBrk="0" fontAlgn="base" hangingPunct="0" indent="-228600" marL="2514600">
              <a:spcBef>
                <a:spcPct val="0"/>
              </a:spcBef>
              <a:spcAft>
                <a:spcPct val="0"/>
              </a:spcAft>
              <a:defRPr sz="2400">
                <a:solidFill>
                  <a:srgbClr val="CCFFFF"/>
                </a:solidFill>
                <a:uFillTx/>
                <a:latin charset="0" pitchFamily="2" typeface="VNI-Swiss-Condense"/>
              </a:defRPr>
            </a:lvl6pPr>
            <a:lvl7pPr eaLnBrk="0" fontAlgn="base" hangingPunct="0" indent="-228600" marL="2971800">
              <a:spcBef>
                <a:spcPct val="0"/>
              </a:spcBef>
              <a:spcAft>
                <a:spcPct val="0"/>
              </a:spcAft>
              <a:defRPr sz="2400">
                <a:solidFill>
                  <a:srgbClr val="CCFFFF"/>
                </a:solidFill>
                <a:uFillTx/>
                <a:latin charset="0" pitchFamily="2" typeface="VNI-Swiss-Condense"/>
              </a:defRPr>
            </a:lvl7pPr>
            <a:lvl8pPr eaLnBrk="0" fontAlgn="base" hangingPunct="0" indent="-228600" marL="3429000">
              <a:spcBef>
                <a:spcPct val="0"/>
              </a:spcBef>
              <a:spcAft>
                <a:spcPct val="0"/>
              </a:spcAft>
              <a:defRPr sz="2400">
                <a:solidFill>
                  <a:srgbClr val="CCFFFF"/>
                </a:solidFill>
                <a:uFillTx/>
                <a:latin charset="0" pitchFamily="2" typeface="VNI-Swiss-Condense"/>
              </a:defRPr>
            </a:lvl8pPr>
            <a:lvl9pPr eaLnBrk="0" fontAlgn="base" hangingPunct="0" indent="-228600" marL="3886200">
              <a:spcBef>
                <a:spcPct val="0"/>
              </a:spcBef>
              <a:spcAft>
                <a:spcPct val="0"/>
              </a:spcAft>
              <a:defRPr sz="2400">
                <a:solidFill>
                  <a:srgbClr val="CCFFFF"/>
                </a:solidFill>
                <a:uFillTx/>
                <a:latin charset="0" pitchFamily="2" typeface="VNI-Swiss-Condense"/>
              </a:defRPr>
            </a:lvl9pPr>
          </a:lstStyle>
          <a:p>
            <a:pPr algn="just" eaLnBrk="1" hangingPunct="1">
              <a:spcBef>
                <a:spcPct val="50000"/>
              </a:spcBef>
              <a:defRPr>
                <a:uFillTx/>
              </a:defRPr>
            </a:pPr>
            <a:r>
              <a:rPr dirty="0" lang="en-US" smtClean="0" sz="2000">
                <a:solidFill>
                  <a:srgbClr val="FFFF00"/>
                </a:solidFill>
                <a:uFillTx/>
                <a:latin charset="0" pitchFamily="18" typeface="Times New Roman"/>
                <a:cs charset="0" pitchFamily="18" typeface="Times New Roman"/>
              </a:rPr>
              <a:t>“</a:t>
            </a:r>
            <a:r>
              <a:rPr dirty="0" err="1" lang="en-US" smtClean="0" sz="2000">
                <a:solidFill>
                  <a:srgbClr val="FFFF00"/>
                </a:solidFill>
                <a:uFillTx/>
                <a:latin charset="0" pitchFamily="18" typeface="Times New Roman"/>
                <a:cs charset="0" pitchFamily="18" typeface="Times New Roman"/>
              </a:rPr>
              <a:t>Tùy</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vào</a:t>
            </a:r>
            <a:r>
              <a:rPr dirty="0" lang="en-US" smtClean="0" sz="2000">
                <a:solidFill>
                  <a:srgbClr val="FFFF00"/>
                </a:solidFill>
                <a:uFillTx/>
                <a:latin charset="0" pitchFamily="18" typeface="Times New Roman"/>
                <a:cs charset="0" pitchFamily="18" typeface="Times New Roman"/>
              </a:rPr>
              <a:t> Tokyo Guideline, </a:t>
            </a:r>
            <a:r>
              <a:rPr dirty="0" err="1" lang="en-US" smtClean="0" sz="2000">
                <a:solidFill>
                  <a:srgbClr val="FFFF00"/>
                </a:solidFill>
                <a:uFillTx/>
                <a:latin charset="0" pitchFamily="18" typeface="Times New Roman"/>
                <a:cs charset="0" pitchFamily="18" typeface="Times New Roman"/>
              </a:rPr>
              <a:t>độ</a:t>
            </a:r>
            <a:r>
              <a:rPr dirty="0" lang="en-US" smtClean="0" sz="2000">
                <a:solidFill>
                  <a:srgbClr val="FFFF00"/>
                </a:solidFill>
                <a:uFillTx/>
                <a:latin charset="0" pitchFamily="18" typeface="Times New Roman"/>
                <a:cs charset="0" pitchFamily="18" typeface="Times New Roman"/>
              </a:rPr>
              <a:t> 1-2-3 </a:t>
            </a:r>
            <a:r>
              <a:rPr dirty="0" err="1" lang="en-US" smtClean="0" sz="2000">
                <a:solidFill>
                  <a:srgbClr val="FFFF00"/>
                </a:solidFill>
                <a:uFillTx/>
                <a:latin charset="0" pitchFamily="18" typeface="Times New Roman"/>
                <a:cs charset="0" pitchFamily="18" typeface="Times New Roman"/>
              </a:rPr>
              <a:t>sẽ</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có</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xử</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trí</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khác</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nhau</a:t>
            </a:r>
            <a:r>
              <a:rPr dirty="0" lang="en-US" smtClean="0" sz="2000">
                <a:solidFill>
                  <a:srgbClr val="FFFF00"/>
                </a:solidFill>
                <a:uFillTx/>
                <a:latin charset="0" pitchFamily="18" typeface="Times New Roman"/>
                <a:cs charset="0" pitchFamily="18" typeface="Times New Roman"/>
              </a:rPr>
              <a:t>”</a:t>
            </a:r>
            <a:endParaRPr dirty="0" lang="en-US" sz="2000">
              <a:solidFill>
                <a:srgbClr val="FFFF00"/>
              </a:solidFill>
              <a:uFillTx/>
              <a:latin charset="0" pitchFamily="18" typeface="Times New Roman"/>
              <a:cs charset="0" pitchFamily="18" typeface="Times New Roman"/>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4.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Text Box 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280988" y="1066800"/>
            <a:ext cx="8658225" cy="4616648"/>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a:defRPr sz="2400">
                <a:solidFill>
                  <a:srgbClr val="CCFFFF"/>
                </a:solidFill>
                <a:uFillTx/>
                <a:latin charset="0" pitchFamily="2" typeface="VNI-Swiss-Condense"/>
              </a:defRPr>
            </a:lvl1pPr>
            <a:lvl2pPr indent="-285750" marL="742950">
              <a:defRPr sz="2400">
                <a:solidFill>
                  <a:srgbClr val="CCFFFF"/>
                </a:solidFill>
                <a:uFillTx/>
                <a:latin charset="0" pitchFamily="2" typeface="VNI-Swiss-Condense"/>
              </a:defRPr>
            </a:lvl2pPr>
            <a:lvl3pPr indent="-228600" marL="1143000">
              <a:defRPr sz="2400">
                <a:solidFill>
                  <a:srgbClr val="CCFFFF"/>
                </a:solidFill>
                <a:uFillTx/>
                <a:latin charset="0" pitchFamily="2" typeface="VNI-Swiss-Condense"/>
              </a:defRPr>
            </a:lvl3pPr>
            <a:lvl4pPr indent="-228600" marL="1600200">
              <a:defRPr sz="2400">
                <a:solidFill>
                  <a:srgbClr val="CCFFFF"/>
                </a:solidFill>
                <a:uFillTx/>
                <a:latin charset="0" pitchFamily="2" typeface="VNI-Swiss-Condense"/>
              </a:defRPr>
            </a:lvl4pPr>
            <a:lvl5pPr indent="-228600" marL="2057400">
              <a:defRPr sz="2400">
                <a:solidFill>
                  <a:srgbClr val="CCFFFF"/>
                </a:solidFill>
                <a:uFillTx/>
                <a:latin charset="0" pitchFamily="2" typeface="VNI-Swiss-Condense"/>
              </a:defRPr>
            </a:lvl5pPr>
            <a:lvl6pPr eaLnBrk="0" fontAlgn="base" hangingPunct="0" indent="-228600" marL="2514600">
              <a:spcBef>
                <a:spcPct val="0"/>
              </a:spcBef>
              <a:spcAft>
                <a:spcPct val="0"/>
              </a:spcAft>
              <a:defRPr sz="2400">
                <a:solidFill>
                  <a:srgbClr val="CCFFFF"/>
                </a:solidFill>
                <a:uFillTx/>
                <a:latin charset="0" pitchFamily="2" typeface="VNI-Swiss-Condense"/>
              </a:defRPr>
            </a:lvl6pPr>
            <a:lvl7pPr eaLnBrk="0" fontAlgn="base" hangingPunct="0" indent="-228600" marL="2971800">
              <a:spcBef>
                <a:spcPct val="0"/>
              </a:spcBef>
              <a:spcAft>
                <a:spcPct val="0"/>
              </a:spcAft>
              <a:defRPr sz="2400">
                <a:solidFill>
                  <a:srgbClr val="CCFFFF"/>
                </a:solidFill>
                <a:uFillTx/>
                <a:latin charset="0" pitchFamily="2" typeface="VNI-Swiss-Condense"/>
              </a:defRPr>
            </a:lvl7pPr>
            <a:lvl8pPr eaLnBrk="0" fontAlgn="base" hangingPunct="0" indent="-228600" marL="3429000">
              <a:spcBef>
                <a:spcPct val="0"/>
              </a:spcBef>
              <a:spcAft>
                <a:spcPct val="0"/>
              </a:spcAft>
              <a:defRPr sz="2400">
                <a:solidFill>
                  <a:srgbClr val="CCFFFF"/>
                </a:solidFill>
                <a:uFillTx/>
                <a:latin charset="0" pitchFamily="2" typeface="VNI-Swiss-Condense"/>
              </a:defRPr>
            </a:lvl8pPr>
            <a:lvl9pPr eaLnBrk="0" fontAlgn="base" hangingPunct="0" indent="-228600" marL="3886200">
              <a:spcBef>
                <a:spcPct val="0"/>
              </a:spcBef>
              <a:spcAft>
                <a:spcPct val="0"/>
              </a:spcAft>
              <a:defRPr sz="2400">
                <a:solidFill>
                  <a:srgbClr val="CCFFFF"/>
                </a:solidFill>
                <a:uFillTx/>
                <a:latin charset="0" pitchFamily="2" typeface="VNI-Swiss-Condense"/>
              </a:defRPr>
            </a:lvl9pPr>
          </a:lstStyle>
          <a:p>
            <a:pPr algn="just" eaLnBrk="1" hangingPunct="1" indent="-342900" marL="342900">
              <a:spcBef>
                <a:spcPct val="50000"/>
              </a:spcBef>
              <a:buFontTx/>
              <a:buChar char="-"/>
              <a:defRPr>
                <a:uFillTx/>
              </a:defRPr>
            </a:pPr>
            <a:r>
              <a:rPr dirty="0" lang="vi-VN" sz="2800">
                <a:solidFill>
                  <a:schemeClr val="tx1"/>
                </a:solidFill>
                <a:uFillTx/>
                <a:latin charset="0" pitchFamily="18" typeface="Times New Roman"/>
                <a:cs charset="0" pitchFamily="18" typeface="Times New Roman"/>
              </a:rPr>
              <a:t>Sỏi mật gồm: </a:t>
            </a:r>
          </a:p>
          <a:p>
            <a:pPr algn="just" eaLnBrk="1" hangingPunct="1" indent="-449263" lvl="1" marL="922338">
              <a:spcBef>
                <a:spcPct val="50000"/>
              </a:spcBef>
              <a:buFont charset="0" panose="02070309020205020404" pitchFamily="49" typeface="Courier New"/>
              <a:buChar char="o"/>
              <a:defRPr>
                <a:uFillTx/>
              </a:defRPr>
            </a:pPr>
            <a:r>
              <a:rPr dirty="0" lang="vi-VN" sz="2800">
                <a:solidFill>
                  <a:schemeClr val="tx1"/>
                </a:solidFill>
                <a:uFillTx/>
                <a:latin charset="0" pitchFamily="18" typeface="Times New Roman"/>
                <a:cs charset="0" pitchFamily="18" typeface="Times New Roman"/>
              </a:rPr>
              <a:t>Sỏi túi mật. </a:t>
            </a:r>
          </a:p>
          <a:p>
            <a:pPr algn="just" eaLnBrk="1" hangingPunct="1" indent="-427038" lvl="1" marL="922338">
              <a:spcBef>
                <a:spcPct val="50000"/>
              </a:spcBef>
              <a:buFont charset="0" panose="02070309020205020404" pitchFamily="49" typeface="Courier New"/>
              <a:buChar char="o"/>
              <a:defRPr>
                <a:uFillTx/>
              </a:defRPr>
            </a:pPr>
            <a:r>
              <a:rPr dirty="0" lang="vi-VN" sz="2800">
                <a:solidFill>
                  <a:schemeClr val="tx1"/>
                </a:solidFill>
                <a:uFillTx/>
                <a:latin charset="0" pitchFamily="18" typeface="Times New Roman"/>
                <a:cs charset="0" pitchFamily="18" typeface="Times New Roman"/>
              </a:rPr>
              <a:t>Sỏi đường mật chính:</a:t>
            </a:r>
          </a:p>
          <a:p>
            <a:pPr algn="just" eaLnBrk="1" hangingPunct="1" indent="0" lvl="1">
              <a:spcBef>
                <a:spcPct val="50000"/>
              </a:spcBef>
              <a:defRPr>
                <a:uFillTx/>
              </a:defRPr>
            </a:pPr>
            <a:r>
              <a:rPr dirty="0" lang="vi-VN" sz="2800">
                <a:solidFill>
                  <a:schemeClr val="tx1"/>
                </a:solidFill>
                <a:uFillTx/>
                <a:latin charset="0" pitchFamily="18" typeface="Times New Roman"/>
                <a:cs charset="0" pitchFamily="18" typeface="Times New Roman"/>
              </a:rPr>
              <a:t>	+ Sỏi đường mật trong gan. </a:t>
            </a:r>
          </a:p>
          <a:p>
            <a:pPr algn="just" eaLnBrk="1" hangingPunct="1" indent="0" lvl="1">
              <a:spcBef>
                <a:spcPct val="50000"/>
              </a:spcBef>
              <a:defRPr>
                <a:uFillTx/>
              </a:defRPr>
            </a:pPr>
            <a:r>
              <a:rPr dirty="0" lang="vi-VN" sz="2800">
                <a:solidFill>
                  <a:schemeClr val="tx1"/>
                </a:solidFill>
                <a:uFillTx/>
                <a:latin charset="0" pitchFamily="18" typeface="Times New Roman"/>
                <a:cs charset="0" pitchFamily="18" typeface="Times New Roman"/>
              </a:rPr>
              <a:t>	+ Sỏi ống gan chung và ống mật chủ, được gọi chung là sỏi ống mật chủ (OMC).</a:t>
            </a:r>
            <a:endParaRPr dirty="0" lang="en-US" sz="2800">
              <a:solidFill>
                <a:schemeClr val="tx1"/>
              </a:solidFill>
              <a:uFillTx/>
              <a:latin charset="0" pitchFamily="18" typeface="Times New Roman"/>
              <a:cs charset="0" pitchFamily="18" typeface="Times New Roman"/>
            </a:endParaRPr>
          </a:p>
          <a:p>
            <a:pPr algn="just" eaLnBrk="1" hangingPunct="1">
              <a:spcBef>
                <a:spcPct val="50000"/>
              </a:spcBef>
              <a:defRPr>
                <a:uFillTx/>
              </a:defRPr>
            </a:pPr>
            <a:r>
              <a:rPr dirty="0" lang="vi-VN" sz="2800">
                <a:solidFill>
                  <a:schemeClr val="tx1"/>
                </a:solidFill>
                <a:uFillTx/>
                <a:latin charset="0" pitchFamily="18" typeface="Times New Roman"/>
                <a:cs charset="0" pitchFamily="18" typeface="Times New Roman"/>
              </a:rPr>
              <a:t>- Sỏi đường mật chính là bệnh khá phổ biến ở tất cả các quốc gia, đặc biệt gặp nhiều ở các nước phương Đông. </a:t>
            </a:r>
            <a:endParaRPr dirty="0" lang="en-US" sz="2800">
              <a:solidFill>
                <a:schemeClr val="tx1"/>
              </a:solidFill>
              <a:uFillTx/>
              <a:latin charset="0" pitchFamily="18" typeface="Times New Roman"/>
              <a:cs charset="0" pitchFamily="18" typeface="Times New Roman"/>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5" name="Tit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293688" y="381000"/>
            <a:ext cx="8901112" cy="914400"/>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lgn="l" eaLnBrk="0" fontAlgn="base" hangingPunct="0" rtl="0">
              <a:spcBef>
                <a:spcPct val="0"/>
              </a:spcBef>
              <a:spcAft>
                <a:spcPct val="0"/>
              </a:spcAft>
              <a:defRPr kern="1200" spc="-100" sz="4000">
                <a:solidFill>
                  <a:srgbClr val="C1EEFF"/>
                </a:solidFill>
                <a:uFillTx/>
                <a:latin typeface="+mj-lt"/>
                <a:ea typeface="+mj-ea"/>
                <a:cs typeface="+mj-cs"/>
              </a:defRPr>
            </a:lvl1pPr>
            <a:lvl2pPr algn="l" eaLnBrk="0" fontAlgn="base" hangingPunct="0" rtl="0">
              <a:spcBef>
                <a:spcPct val="0"/>
              </a:spcBef>
              <a:spcAft>
                <a:spcPct val="0"/>
              </a:spcAft>
              <a:defRPr sz="4000">
                <a:solidFill>
                  <a:srgbClr val="C1EEFF"/>
                </a:solidFill>
                <a:uFillTx/>
                <a:latin charset="0" pitchFamily="49" typeface="Consolas"/>
              </a:defRPr>
            </a:lvl2pPr>
            <a:lvl3pPr algn="l" eaLnBrk="0" fontAlgn="base" hangingPunct="0" rtl="0">
              <a:spcBef>
                <a:spcPct val="0"/>
              </a:spcBef>
              <a:spcAft>
                <a:spcPct val="0"/>
              </a:spcAft>
              <a:defRPr sz="4000">
                <a:solidFill>
                  <a:srgbClr val="C1EEFF"/>
                </a:solidFill>
                <a:uFillTx/>
                <a:latin charset="0" pitchFamily="49" typeface="Consolas"/>
              </a:defRPr>
            </a:lvl3pPr>
            <a:lvl4pPr algn="l" eaLnBrk="0" fontAlgn="base" hangingPunct="0" rtl="0">
              <a:spcBef>
                <a:spcPct val="0"/>
              </a:spcBef>
              <a:spcAft>
                <a:spcPct val="0"/>
              </a:spcAft>
              <a:defRPr sz="4000">
                <a:solidFill>
                  <a:srgbClr val="C1EEFF"/>
                </a:solidFill>
                <a:uFillTx/>
                <a:latin charset="0" pitchFamily="49" typeface="Consolas"/>
              </a:defRPr>
            </a:lvl4pPr>
            <a:lvl5pPr algn="l" eaLnBrk="0" fontAlgn="base" hangingPunct="0" rtl="0">
              <a:spcBef>
                <a:spcPct val="0"/>
              </a:spcBef>
              <a:spcAft>
                <a:spcPct val="0"/>
              </a:spcAft>
              <a:defRPr sz="4000">
                <a:solidFill>
                  <a:srgbClr val="C1EEFF"/>
                </a:solidFill>
                <a:uFillTx/>
                <a:latin charset="0" pitchFamily="49" typeface="Consolas"/>
              </a:defRPr>
            </a:lvl5pPr>
            <a:lvl6pPr algn="l" fontAlgn="base" marL="457200" rtl="0">
              <a:spcBef>
                <a:spcPct val="0"/>
              </a:spcBef>
              <a:spcAft>
                <a:spcPct val="0"/>
              </a:spcAft>
              <a:defRPr sz="4000">
                <a:solidFill>
                  <a:srgbClr val="C1EEFF"/>
                </a:solidFill>
                <a:uFillTx/>
                <a:latin charset="0" pitchFamily="49" typeface="Consolas"/>
              </a:defRPr>
            </a:lvl6pPr>
            <a:lvl7pPr algn="l" fontAlgn="base" marL="914400" rtl="0">
              <a:spcBef>
                <a:spcPct val="0"/>
              </a:spcBef>
              <a:spcAft>
                <a:spcPct val="0"/>
              </a:spcAft>
              <a:defRPr sz="4000">
                <a:solidFill>
                  <a:srgbClr val="C1EEFF"/>
                </a:solidFill>
                <a:uFillTx/>
                <a:latin charset="0" pitchFamily="49" typeface="Consolas"/>
              </a:defRPr>
            </a:lvl7pPr>
            <a:lvl8pPr algn="l" fontAlgn="base" marL="1371600" rtl="0">
              <a:spcBef>
                <a:spcPct val="0"/>
              </a:spcBef>
              <a:spcAft>
                <a:spcPct val="0"/>
              </a:spcAft>
              <a:defRPr sz="4000">
                <a:solidFill>
                  <a:srgbClr val="C1EEFF"/>
                </a:solidFill>
                <a:uFillTx/>
                <a:latin charset="0" pitchFamily="49" typeface="Consolas"/>
              </a:defRPr>
            </a:lvl8pPr>
            <a:lvl9pPr algn="l" fontAlgn="base" marL="1828800" rtl="0">
              <a:spcBef>
                <a:spcPct val="0"/>
              </a:spcBef>
              <a:spcAft>
                <a:spcPct val="0"/>
              </a:spcAft>
              <a:defRPr sz="4000">
                <a:solidFill>
                  <a:srgbClr val="C1EEFF"/>
                </a:solidFill>
                <a:uFillTx/>
                <a:latin charset="0" pitchFamily="49" typeface="Consolas"/>
              </a:defRPr>
            </a:lvl9pPr>
            <a:extLst/>
          </a:lstStyle>
          <a:p>
            <a:pPr eaLnBrk="1" fontAlgn="auto" hangingPunct="1">
              <a:spcAft>
                <a:spcPts val="0"/>
              </a:spcAft>
              <a:defRPr>
                <a:uFillTx/>
              </a:defRPr>
            </a:pPr>
            <a:r>
              <a:rPr b="1" dirty="0" lang="en-AU" sz="2800">
                <a:solidFill>
                  <a:srgbClr val="FF0000"/>
                </a:solidFill>
                <a:uFillTx/>
                <a:latin charset="0" pitchFamily="18" typeface="Times New Roman"/>
                <a:cs charset="0" pitchFamily="18" typeface="Times New Roman"/>
              </a:rPr>
              <a:t>I. MỞ ĐẦU</a:t>
            </a:r>
            <a:endParaRPr b="1" dirty="0" lang="en-US" sz="2800">
              <a:solidFill>
                <a:srgbClr val="FF0000"/>
              </a:solidFill>
              <a:uFillTx/>
              <a:latin charset="0" pitchFamily="18" typeface="Times New Roman"/>
              <a:cs charset="0" pitchFamily="18" typeface="Times New Roman"/>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40.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Text Box 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304800" y="685800"/>
            <a:ext cx="8658225" cy="5694363"/>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a:defRPr sz="2400">
                <a:solidFill>
                  <a:srgbClr val="CCFFFF"/>
                </a:solidFill>
                <a:uFillTx/>
                <a:latin charset="0" pitchFamily="2" typeface="VNI-Swiss-Condense"/>
              </a:defRPr>
            </a:lvl1pPr>
            <a:lvl2pPr indent="-285750" marL="742950">
              <a:defRPr sz="2400">
                <a:solidFill>
                  <a:srgbClr val="CCFFFF"/>
                </a:solidFill>
                <a:uFillTx/>
                <a:latin charset="0" pitchFamily="2" typeface="VNI-Swiss-Condense"/>
              </a:defRPr>
            </a:lvl2pPr>
            <a:lvl3pPr indent="-228600" marL="1143000">
              <a:defRPr sz="2400">
                <a:solidFill>
                  <a:srgbClr val="CCFFFF"/>
                </a:solidFill>
                <a:uFillTx/>
                <a:latin charset="0" pitchFamily="2" typeface="VNI-Swiss-Condense"/>
              </a:defRPr>
            </a:lvl3pPr>
            <a:lvl4pPr indent="-228600" marL="1600200">
              <a:defRPr sz="2400">
                <a:solidFill>
                  <a:srgbClr val="CCFFFF"/>
                </a:solidFill>
                <a:uFillTx/>
                <a:latin charset="0" pitchFamily="2" typeface="VNI-Swiss-Condense"/>
              </a:defRPr>
            </a:lvl4pPr>
            <a:lvl5pPr indent="-228600" marL="2057400">
              <a:defRPr sz="2400">
                <a:solidFill>
                  <a:srgbClr val="CCFFFF"/>
                </a:solidFill>
                <a:uFillTx/>
                <a:latin charset="0" pitchFamily="2" typeface="VNI-Swiss-Condense"/>
              </a:defRPr>
            </a:lvl5pPr>
            <a:lvl6pPr eaLnBrk="0" fontAlgn="base" hangingPunct="0" indent="-228600" marL="2514600">
              <a:spcBef>
                <a:spcPct val="0"/>
              </a:spcBef>
              <a:spcAft>
                <a:spcPct val="0"/>
              </a:spcAft>
              <a:defRPr sz="2400">
                <a:solidFill>
                  <a:srgbClr val="CCFFFF"/>
                </a:solidFill>
                <a:uFillTx/>
                <a:latin charset="0" pitchFamily="2" typeface="VNI-Swiss-Condense"/>
              </a:defRPr>
            </a:lvl6pPr>
            <a:lvl7pPr eaLnBrk="0" fontAlgn="base" hangingPunct="0" indent="-228600" marL="2971800">
              <a:spcBef>
                <a:spcPct val="0"/>
              </a:spcBef>
              <a:spcAft>
                <a:spcPct val="0"/>
              </a:spcAft>
              <a:defRPr sz="2400">
                <a:solidFill>
                  <a:srgbClr val="CCFFFF"/>
                </a:solidFill>
                <a:uFillTx/>
                <a:latin charset="0" pitchFamily="2" typeface="VNI-Swiss-Condense"/>
              </a:defRPr>
            </a:lvl7pPr>
            <a:lvl8pPr eaLnBrk="0" fontAlgn="base" hangingPunct="0" indent="-228600" marL="3429000">
              <a:spcBef>
                <a:spcPct val="0"/>
              </a:spcBef>
              <a:spcAft>
                <a:spcPct val="0"/>
              </a:spcAft>
              <a:defRPr sz="2400">
                <a:solidFill>
                  <a:srgbClr val="CCFFFF"/>
                </a:solidFill>
                <a:uFillTx/>
                <a:latin charset="0" pitchFamily="2" typeface="VNI-Swiss-Condense"/>
              </a:defRPr>
            </a:lvl8pPr>
            <a:lvl9pPr eaLnBrk="0" fontAlgn="base" hangingPunct="0" indent="-228600" marL="3886200">
              <a:spcBef>
                <a:spcPct val="0"/>
              </a:spcBef>
              <a:spcAft>
                <a:spcPct val="0"/>
              </a:spcAft>
              <a:defRPr sz="2400">
                <a:solidFill>
                  <a:srgbClr val="CCFFFF"/>
                </a:solidFill>
                <a:uFillTx/>
                <a:latin charset="0" pitchFamily="2" typeface="VNI-Swiss-Condense"/>
              </a:defRPr>
            </a:lvl9pPr>
          </a:lstStyle>
          <a:p>
            <a:pPr algn="just" eaLnBrk="1" hangingPunct="1">
              <a:spcBef>
                <a:spcPct val="50000"/>
              </a:spcBef>
              <a:defRPr>
                <a:uFillTx/>
              </a:defRPr>
            </a:pPr>
            <a:r>
              <a:rPr dirty="0" lang="vi-VN" sz="2800">
                <a:solidFill>
                  <a:schemeClr val="tx1"/>
                </a:solidFill>
                <a:uFillTx/>
                <a:latin charset="0" pitchFamily="18" typeface="Times New Roman"/>
                <a:cs charset="0" pitchFamily="18" typeface="Times New Roman"/>
              </a:rPr>
              <a:t>Việc lựa chọn phương pháp điều trị tùy thuộc vào các yếu tố sau:</a:t>
            </a:r>
          </a:p>
          <a:p>
            <a:pPr algn="just" eaLnBrk="1" hangingPunct="1" indent="-342900" marL="342900">
              <a:spcBef>
                <a:spcPct val="50000"/>
              </a:spcBef>
              <a:buFontTx/>
              <a:buChar char="-"/>
              <a:defRPr>
                <a:uFillTx/>
              </a:defRPr>
            </a:pPr>
            <a:r>
              <a:rPr dirty="0" lang="vi-VN" sz="2800">
                <a:solidFill>
                  <a:schemeClr val="tx1"/>
                </a:solidFill>
                <a:uFillTx/>
                <a:latin charset="0" pitchFamily="18" typeface="Times New Roman"/>
                <a:cs charset="0" pitchFamily="18" typeface="Times New Roman"/>
              </a:rPr>
              <a:t>Vị trí sỏi đường mật chính.</a:t>
            </a:r>
          </a:p>
          <a:p>
            <a:pPr algn="just" eaLnBrk="1" hangingPunct="1" indent="-342900" marL="342900">
              <a:spcBef>
                <a:spcPct val="50000"/>
              </a:spcBef>
              <a:buFontTx/>
              <a:buChar char="-"/>
              <a:defRPr>
                <a:uFillTx/>
              </a:defRPr>
            </a:pPr>
            <a:r>
              <a:rPr dirty="0" lang="vi-VN" sz="2800">
                <a:solidFill>
                  <a:schemeClr val="tx1"/>
                </a:solidFill>
                <a:uFillTx/>
                <a:latin charset="0" pitchFamily="18" typeface="Times New Roman"/>
                <a:cs charset="0" pitchFamily="18" typeface="Times New Roman"/>
              </a:rPr>
              <a:t>Sỏi lần đầu hay tái phát.</a:t>
            </a:r>
          </a:p>
          <a:p>
            <a:pPr algn="just" eaLnBrk="1" hangingPunct="1" indent="-342900" marL="342900">
              <a:spcBef>
                <a:spcPct val="50000"/>
              </a:spcBef>
              <a:buFontTx/>
              <a:buChar char="-"/>
              <a:defRPr>
                <a:uFillTx/>
              </a:defRPr>
            </a:pPr>
            <a:r>
              <a:rPr dirty="0" lang="vi-VN" sz="2800">
                <a:solidFill>
                  <a:schemeClr val="tx1"/>
                </a:solidFill>
                <a:uFillTx/>
                <a:latin charset="0" pitchFamily="18" typeface="Times New Roman"/>
                <a:cs charset="0" pitchFamily="18" typeface="Times New Roman"/>
              </a:rPr>
              <a:t>Có biến chứng và độ nặng của biến chứng: viêm đường mật cấp, áp xe gan đường mật, viêm tụy cấp.</a:t>
            </a:r>
          </a:p>
          <a:p>
            <a:pPr algn="just" eaLnBrk="1" hangingPunct="1" indent="-342900" marL="342900">
              <a:spcBef>
                <a:spcPct val="50000"/>
              </a:spcBef>
              <a:buFontTx/>
              <a:buChar char="-"/>
              <a:defRPr>
                <a:uFillTx/>
              </a:defRPr>
            </a:pPr>
            <a:r>
              <a:rPr dirty="0" lang="vi-VN" sz="2800">
                <a:solidFill>
                  <a:schemeClr val="tx1"/>
                </a:solidFill>
                <a:uFillTx/>
                <a:latin charset="0" pitchFamily="18" typeface="Times New Roman"/>
                <a:cs charset="0" pitchFamily="18" typeface="Times New Roman"/>
              </a:rPr>
              <a:t>Có hẹp đường mật, ung thư đường mật, xơ gan kèm theo.</a:t>
            </a:r>
          </a:p>
          <a:p>
            <a:pPr algn="just" eaLnBrk="1" hangingPunct="1" indent="-342900" marL="342900">
              <a:spcBef>
                <a:spcPct val="50000"/>
              </a:spcBef>
              <a:buFontTx/>
              <a:buChar char="-"/>
              <a:defRPr>
                <a:uFillTx/>
              </a:defRPr>
            </a:pPr>
            <a:r>
              <a:rPr dirty="0" lang="vi-VN" sz="2800">
                <a:solidFill>
                  <a:schemeClr val="tx1"/>
                </a:solidFill>
                <a:uFillTx/>
                <a:latin charset="0" pitchFamily="18" typeface="Times New Roman"/>
                <a:cs charset="0" pitchFamily="18" typeface="Times New Roman"/>
              </a:rPr>
              <a:t>Tuổi.</a:t>
            </a:r>
          </a:p>
          <a:p>
            <a:pPr algn="just" eaLnBrk="1" hangingPunct="1" indent="-342900" marL="342900">
              <a:spcBef>
                <a:spcPct val="50000"/>
              </a:spcBef>
              <a:buFontTx/>
              <a:buChar char="-"/>
              <a:defRPr>
                <a:uFillTx/>
              </a:defRPr>
            </a:pPr>
            <a:r>
              <a:rPr dirty="0" lang="vi-VN" sz="2800">
                <a:solidFill>
                  <a:schemeClr val="tx1"/>
                </a:solidFill>
                <a:uFillTx/>
                <a:latin charset="0" pitchFamily="18" typeface="Times New Roman"/>
                <a:cs charset="0" pitchFamily="18" typeface="Times New Roman"/>
              </a:rPr>
              <a:t>Các bệnh lý đi kèm: tim mạch, hô hấp,…</a:t>
            </a: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41.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1505" name="Text Box 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395288" y="1644650"/>
            <a:ext cx="8658225" cy="954088"/>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indent="-342900" marL="342900">
              <a:spcBef>
                <a:spcPts val="700"/>
              </a:spcBef>
              <a:buClr>
                <a:schemeClr val="tx2"/>
              </a:buClr>
              <a:buSzPct val="95000"/>
              <a:buFont charset="2" pitchFamily="2" typeface="Wingdings"/>
              <a:buChar char=""/>
              <a:defRPr sz="3000">
                <a:solidFill>
                  <a:schemeClr val="tx1"/>
                </a:solidFill>
                <a:uFillTx/>
                <a:latin charset="0" panose="020B0503020204020204" pitchFamily="34" typeface="Corbel"/>
              </a:defRPr>
            </a:lvl1pPr>
            <a:lvl2pPr indent="-285750" marL="742950">
              <a:spcBef>
                <a:spcPct val="20000"/>
              </a:spcBef>
              <a:buClr>
                <a:schemeClr val="accent2"/>
              </a:buClr>
              <a:buSzPct val="90000"/>
              <a:buFont charset="2" pitchFamily="2" typeface="Wingdings"/>
              <a:buChar char=""/>
              <a:defRPr sz="2600">
                <a:solidFill>
                  <a:schemeClr val="tx1"/>
                </a:solidFill>
                <a:uFillTx/>
                <a:latin charset="0" panose="020B0503020204020204" pitchFamily="34" typeface="Corbel"/>
              </a:defRPr>
            </a:lvl2pPr>
            <a:lvl3pPr indent="-228600" marL="1143000">
              <a:spcBef>
                <a:spcPct val="20000"/>
              </a:spcBef>
              <a:buClr>
                <a:schemeClr val="accent2"/>
              </a:buClr>
              <a:buFont charset="2" pitchFamily="2" typeface="Wingdings 2"/>
              <a:buChar char=""/>
              <a:defRPr sz="2400">
                <a:solidFill>
                  <a:schemeClr val="tx1"/>
                </a:solidFill>
                <a:uFillTx/>
                <a:latin charset="0" panose="020B0503020204020204" pitchFamily="34" typeface="Corbel"/>
              </a:defRPr>
            </a:lvl3pPr>
            <a:lvl4pPr indent="-228600" marL="1600200">
              <a:spcBef>
                <a:spcPct val="20000"/>
              </a:spcBef>
              <a:buClr>
                <a:srgbClr val="FEB80A"/>
              </a:buClr>
              <a:buFont charset="2" pitchFamily="2" typeface="Wingdings 3"/>
              <a:buChar char=""/>
              <a:defRPr sz="2200">
                <a:solidFill>
                  <a:schemeClr val="tx1"/>
                </a:solidFill>
                <a:uFillTx/>
                <a:latin charset="0" panose="020B0503020204020204" pitchFamily="34" typeface="Corbel"/>
              </a:defRPr>
            </a:lvl4pPr>
            <a:lvl5pPr indent="-228600" marL="2057400">
              <a:spcBef>
                <a:spcPct val="20000"/>
              </a:spcBef>
              <a:buClr>
                <a:srgbClr val="FEB80A"/>
              </a:buClr>
              <a:buFont charset="2" pitchFamily="2" typeface="Wingdings 2"/>
              <a:buChar char=""/>
              <a:defRPr sz="2000">
                <a:solidFill>
                  <a:schemeClr val="tx1"/>
                </a:solidFill>
                <a:uFillTx/>
                <a:latin charset="0" panose="020B0503020204020204" pitchFamily="34" typeface="Corbel"/>
              </a:defRPr>
            </a:lvl5pPr>
            <a:lvl6pPr eaLnBrk="0" fontAlgn="base" hangingPunct="0" indent="-228600" marL="2514600">
              <a:spcBef>
                <a:spcPct val="20000"/>
              </a:spcBef>
              <a:spcAft>
                <a:spcPct val="0"/>
              </a:spcAft>
              <a:buClr>
                <a:srgbClr val="FEB80A"/>
              </a:buClr>
              <a:buFont charset="2" pitchFamily="2" typeface="Wingdings 2"/>
              <a:buChar char=""/>
              <a:defRPr sz="2000">
                <a:solidFill>
                  <a:schemeClr val="tx1"/>
                </a:solidFill>
                <a:uFillTx/>
                <a:latin charset="0" panose="020B0503020204020204" pitchFamily="34" typeface="Corbel"/>
              </a:defRPr>
            </a:lvl6pPr>
            <a:lvl7pPr eaLnBrk="0" fontAlgn="base" hangingPunct="0" indent="-228600" marL="2971800">
              <a:spcBef>
                <a:spcPct val="20000"/>
              </a:spcBef>
              <a:spcAft>
                <a:spcPct val="0"/>
              </a:spcAft>
              <a:buClr>
                <a:srgbClr val="FEB80A"/>
              </a:buClr>
              <a:buFont charset="2" pitchFamily="2" typeface="Wingdings 2"/>
              <a:buChar char=""/>
              <a:defRPr sz="2000">
                <a:solidFill>
                  <a:schemeClr val="tx1"/>
                </a:solidFill>
                <a:uFillTx/>
                <a:latin charset="0" panose="020B0503020204020204" pitchFamily="34" typeface="Corbel"/>
              </a:defRPr>
            </a:lvl7pPr>
            <a:lvl8pPr eaLnBrk="0" fontAlgn="base" hangingPunct="0" indent="-228600" marL="3429000">
              <a:spcBef>
                <a:spcPct val="20000"/>
              </a:spcBef>
              <a:spcAft>
                <a:spcPct val="0"/>
              </a:spcAft>
              <a:buClr>
                <a:srgbClr val="FEB80A"/>
              </a:buClr>
              <a:buFont charset="2" pitchFamily="2" typeface="Wingdings 2"/>
              <a:buChar char=""/>
              <a:defRPr sz="2000">
                <a:solidFill>
                  <a:schemeClr val="tx1"/>
                </a:solidFill>
                <a:uFillTx/>
                <a:latin charset="0" panose="020B0503020204020204" pitchFamily="34" typeface="Corbel"/>
              </a:defRPr>
            </a:lvl8pPr>
            <a:lvl9pPr eaLnBrk="0" fontAlgn="base" hangingPunct="0" indent="-228600" marL="3886200">
              <a:spcBef>
                <a:spcPct val="20000"/>
              </a:spcBef>
              <a:spcAft>
                <a:spcPct val="0"/>
              </a:spcAft>
              <a:buClr>
                <a:srgbClr val="FEB80A"/>
              </a:buClr>
              <a:buFont charset="2" pitchFamily="2" typeface="Wingdings 2"/>
              <a:buChar char=""/>
              <a:defRPr sz="2000">
                <a:solidFill>
                  <a:schemeClr val="tx1"/>
                </a:solidFill>
                <a:uFillTx/>
                <a:latin charset="0" panose="020B0503020204020204" pitchFamily="34" typeface="Corbel"/>
              </a:defRPr>
            </a:lvl9pPr>
          </a:lstStyle>
          <a:p>
            <a:pPr algn="just" eaLnBrk="1" hangingPunct="1">
              <a:spcBef>
                <a:spcPct val="50000"/>
              </a:spcBef>
              <a:buFontTx/>
              <a:buChar char="-"/>
            </a:pPr>
            <a:r>
              <a:rPr altLang="en-US" dirty="0" lang="vi-VN" sz="2800">
                <a:uFillTx/>
                <a:latin charset="0" panose="02020603050405020304" pitchFamily="18" typeface="Times New Roman"/>
                <a:cs charset="0" panose="02020603050405020304" pitchFamily="18" typeface="Times New Roman"/>
              </a:rPr>
              <a:t>Tùy theo vị trí sỏi khác nhau, phương pháp điều trị được lựa chọn sẽ khác nhau. </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5" name="Tit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398601" y="396876"/>
            <a:ext cx="8654912" cy="914400"/>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lgn="l" eaLnBrk="0" fontAlgn="base" hangingPunct="0" rtl="0">
              <a:spcBef>
                <a:spcPct val="0"/>
              </a:spcBef>
              <a:spcAft>
                <a:spcPct val="0"/>
              </a:spcAft>
              <a:defRPr kern="1200" spc="-100" sz="4000">
                <a:solidFill>
                  <a:srgbClr val="C1EEFF"/>
                </a:solidFill>
                <a:uFillTx/>
                <a:latin typeface="+mj-lt"/>
                <a:ea typeface="+mj-ea"/>
                <a:cs typeface="+mj-cs"/>
              </a:defRPr>
            </a:lvl1pPr>
            <a:lvl2pPr algn="l" eaLnBrk="0" fontAlgn="base" hangingPunct="0" rtl="0">
              <a:spcBef>
                <a:spcPct val="0"/>
              </a:spcBef>
              <a:spcAft>
                <a:spcPct val="0"/>
              </a:spcAft>
              <a:defRPr sz="4000">
                <a:solidFill>
                  <a:srgbClr val="C1EEFF"/>
                </a:solidFill>
                <a:uFillTx/>
                <a:latin charset="0" pitchFamily="49" typeface="Consolas"/>
              </a:defRPr>
            </a:lvl2pPr>
            <a:lvl3pPr algn="l" eaLnBrk="0" fontAlgn="base" hangingPunct="0" rtl="0">
              <a:spcBef>
                <a:spcPct val="0"/>
              </a:spcBef>
              <a:spcAft>
                <a:spcPct val="0"/>
              </a:spcAft>
              <a:defRPr sz="4000">
                <a:solidFill>
                  <a:srgbClr val="C1EEFF"/>
                </a:solidFill>
                <a:uFillTx/>
                <a:latin charset="0" pitchFamily="49" typeface="Consolas"/>
              </a:defRPr>
            </a:lvl3pPr>
            <a:lvl4pPr algn="l" eaLnBrk="0" fontAlgn="base" hangingPunct="0" rtl="0">
              <a:spcBef>
                <a:spcPct val="0"/>
              </a:spcBef>
              <a:spcAft>
                <a:spcPct val="0"/>
              </a:spcAft>
              <a:defRPr sz="4000">
                <a:solidFill>
                  <a:srgbClr val="C1EEFF"/>
                </a:solidFill>
                <a:uFillTx/>
                <a:latin charset="0" pitchFamily="49" typeface="Consolas"/>
              </a:defRPr>
            </a:lvl4pPr>
            <a:lvl5pPr algn="l" eaLnBrk="0" fontAlgn="base" hangingPunct="0" rtl="0">
              <a:spcBef>
                <a:spcPct val="0"/>
              </a:spcBef>
              <a:spcAft>
                <a:spcPct val="0"/>
              </a:spcAft>
              <a:defRPr sz="4000">
                <a:solidFill>
                  <a:srgbClr val="C1EEFF"/>
                </a:solidFill>
                <a:uFillTx/>
                <a:latin charset="0" pitchFamily="49" typeface="Consolas"/>
              </a:defRPr>
            </a:lvl5pPr>
            <a:lvl6pPr algn="l" fontAlgn="base" marL="457200" rtl="0">
              <a:spcBef>
                <a:spcPct val="0"/>
              </a:spcBef>
              <a:spcAft>
                <a:spcPct val="0"/>
              </a:spcAft>
              <a:defRPr sz="4000">
                <a:solidFill>
                  <a:srgbClr val="C1EEFF"/>
                </a:solidFill>
                <a:uFillTx/>
                <a:latin charset="0" pitchFamily="49" typeface="Consolas"/>
              </a:defRPr>
            </a:lvl6pPr>
            <a:lvl7pPr algn="l" fontAlgn="base" marL="914400" rtl="0">
              <a:spcBef>
                <a:spcPct val="0"/>
              </a:spcBef>
              <a:spcAft>
                <a:spcPct val="0"/>
              </a:spcAft>
              <a:defRPr sz="4000">
                <a:solidFill>
                  <a:srgbClr val="C1EEFF"/>
                </a:solidFill>
                <a:uFillTx/>
                <a:latin charset="0" pitchFamily="49" typeface="Consolas"/>
              </a:defRPr>
            </a:lvl7pPr>
            <a:lvl8pPr algn="l" fontAlgn="base" marL="1371600" rtl="0">
              <a:spcBef>
                <a:spcPct val="0"/>
              </a:spcBef>
              <a:spcAft>
                <a:spcPct val="0"/>
              </a:spcAft>
              <a:defRPr sz="4000">
                <a:solidFill>
                  <a:srgbClr val="C1EEFF"/>
                </a:solidFill>
                <a:uFillTx/>
                <a:latin charset="0" pitchFamily="49" typeface="Consolas"/>
              </a:defRPr>
            </a:lvl8pPr>
            <a:lvl9pPr algn="l" fontAlgn="base" marL="1828800" rtl="0">
              <a:spcBef>
                <a:spcPct val="0"/>
              </a:spcBef>
              <a:spcAft>
                <a:spcPct val="0"/>
              </a:spcAft>
              <a:defRPr sz="4000">
                <a:solidFill>
                  <a:srgbClr val="C1EEFF"/>
                </a:solidFill>
                <a:uFillTx/>
                <a:latin charset="0" pitchFamily="49" typeface="Consolas"/>
              </a:defRPr>
            </a:lvl9pPr>
            <a:extLst/>
          </a:lstStyle>
          <a:p>
            <a:pPr eaLnBrk="1" fontAlgn="auto" hangingPunct="1">
              <a:spcAft>
                <a:spcPts val="0"/>
              </a:spcAft>
              <a:defRPr>
                <a:uFillTx/>
              </a:defRPr>
            </a:pPr>
            <a:r>
              <a:rPr b="1" dirty="0" i="1" lang="en-AU" sz="2800">
                <a:solidFill>
                  <a:srgbClr val="FFFF00"/>
                </a:solidFill>
                <a:uFillTx/>
                <a:latin charset="0" pitchFamily="18" typeface="Times New Roman"/>
                <a:cs charset="0" pitchFamily="18" typeface="Times New Roman"/>
              </a:rPr>
              <a:t>3/ CÁC PHƯƠNG PHÁP LẤY SỎI ĐƯỜNG MẬT CHÍNH</a:t>
            </a:r>
            <a:endParaRPr b="1" dirty="0" i="1" lang="en-US" sz="2800">
              <a:solidFill>
                <a:srgbClr val="FFFF00"/>
              </a:solidFill>
              <a:uFillTx/>
              <a:latin charset="0" pitchFamily="18" typeface="Times New Roman"/>
              <a:cs charset="0" pitchFamily="18" typeface="Times New Roman"/>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1507" name="TextBox 5"/>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609600" y="1064419"/>
            <a:ext cx="3886200" cy="522287"/>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a:defRPr>
                <a:solidFill>
                  <a:schemeClr val="tx1"/>
                </a:solidFill>
                <a:uFillTx/>
                <a:latin charset="0" panose="020B0604020202020204" pitchFamily="34" typeface="Arial"/>
                <a:cs charset="0" panose="020B0604020202020204" pitchFamily="34" typeface="Arial"/>
              </a:defRPr>
            </a:lvl1pPr>
            <a:lvl2pPr indent="-285750" marL="742950">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r>
              <a:rPr altLang="en-US" b="1" dirty="0" i="1" lang="vi-VN" sz="2800">
                <a:solidFill>
                  <a:srgbClr val="00B050"/>
                </a:solidFill>
                <a:uFillTx/>
                <a:latin charset="0" panose="02020603050405020304" pitchFamily="18" typeface="Times New Roman"/>
                <a:cs charset="0" panose="02020603050405020304" pitchFamily="18" typeface="Times New Roman"/>
              </a:rPr>
              <a:t>3.1/ SỎI LẦN ĐẦU</a:t>
            </a:r>
          </a:p>
        </p:txBody>
      </p:sp>
      <p:graphicFrame>
        <p:nvGraphicFrame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Table 1"/>
          <p:cNvGraphicFrame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graphicFrameLocks noGrp="1"/>
          </p:cNvGraphicFramePr>
          <p:nvPr/>
        </p:nvGraphicFramePr>
        <p:xfrm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off x="228599" y="2598737"/>
          <a:ext cx="8824913" cy="4030662"/>
        </p:xfrm>
        <a:graphic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graphicData uri="http://schemas.openxmlformats.org/drawingml/2006/table">
            <a:tbl>
              <a:tblPr bandRow="1" firstCol="1" firstRow="1">
                <a:tableStyleId>{073A0DAA-6AF3-43AB-8588-CEC1D06C72B9}</a:tableStyleId>
              </a:tblPr>
              <a:tblGrid>
                <a:gridCol w="3476196"/>
                <a:gridCol w="5348717"/>
              </a:tblGrid>
              <a:tr h="321558">
                <a:tc>
                  <a:txBody>
                    <a:bodyPr/>
                    <a:lstStyle/>
                    <a:p>
                      <a:pPr algn="just">
                        <a:lnSpc>
                          <a:spcPct val="115000"/>
                        </a:lnSpc>
                        <a:spcAft>
                          <a:spcPts val="0"/>
                        </a:spcAft>
                      </a:pPr>
                      <a:r>
                        <a:rPr dirty="0" err="1" lang="en-US" sz="1600">
                          <a:effectLst/>
                          <a:uFillTx/>
                        </a:rPr>
                        <a:t>Vị</a:t>
                      </a:r>
                      <a:r>
                        <a:rPr dirty="0" lang="en-US" sz="1600">
                          <a:effectLst/>
                          <a:uFillTx/>
                        </a:rPr>
                        <a:t> </a:t>
                      </a:r>
                      <a:r>
                        <a:rPr dirty="0" err="1" lang="en-US" sz="1600">
                          <a:effectLst/>
                          <a:uFillTx/>
                        </a:rPr>
                        <a:t>trí</a:t>
                      </a:r>
                      <a:r>
                        <a:rPr dirty="0" lang="en-US" sz="1600">
                          <a:effectLst/>
                          <a:uFillTx/>
                        </a:rPr>
                        <a:t> </a:t>
                      </a:r>
                      <a:r>
                        <a:rPr dirty="0" err="1" lang="en-US" sz="1600">
                          <a:effectLst/>
                          <a:uFillTx/>
                        </a:rPr>
                        <a:t>sỏi</a:t>
                      </a:r>
                      <a:endParaRPr dirty="0" lang="en-US" sz="16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c>
                  <a:txBody>
                    <a:bodyPr/>
                    <a:lstStyle/>
                    <a:p>
                      <a:pPr algn="just">
                        <a:lnSpc>
                          <a:spcPct val="115000"/>
                        </a:lnSpc>
                        <a:spcAft>
                          <a:spcPts val="0"/>
                        </a:spcAft>
                      </a:pPr>
                      <a:r>
                        <a:rPr lang="en-US" sz="1600">
                          <a:effectLst/>
                          <a:uFillTx/>
                        </a:rPr>
                        <a:t>Phương pháp điều trị</a:t>
                      </a:r>
                      <a:endParaRPr lang="en-US" sz="16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r>
              <a:tr h="1694507">
                <a:tc>
                  <a:txBody>
                    <a:bodyPr/>
                    <a:lstStyle/>
                    <a:p>
                      <a:pPr algn="just">
                        <a:lnSpc>
                          <a:spcPct val="115000"/>
                        </a:lnSpc>
                        <a:spcAft>
                          <a:spcPts val="0"/>
                        </a:spcAft>
                      </a:pPr>
                      <a:r>
                        <a:rPr dirty="0" err="1" lang="en-US" sz="1600">
                          <a:effectLst/>
                          <a:uFillTx/>
                        </a:rPr>
                        <a:t>Sỏi</a:t>
                      </a:r>
                      <a:r>
                        <a:rPr dirty="0" lang="en-US" sz="1600">
                          <a:effectLst/>
                          <a:uFillTx/>
                        </a:rPr>
                        <a:t> OMC</a:t>
                      </a:r>
                      <a:endParaRPr dirty="0" lang="en-US" sz="16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c>
                  <a:txBody>
                    <a:bodyPr/>
                    <a:lstStyle/>
                    <a:p>
                      <a:pPr algn="just" indent="-342900" lvl="0" marL="342900">
                        <a:lnSpc>
                          <a:spcPct val="115000"/>
                        </a:lnSpc>
                        <a:spcAft>
                          <a:spcPts val="0"/>
                        </a:spcAft>
                        <a:buFont typeface="+mj-lt"/>
                        <a:buAutoNum type="arabicPeriod"/>
                      </a:pPr>
                      <a:r>
                        <a:rPr dirty="0" err="1" lang="en-US" sz="1600">
                          <a:effectLst/>
                          <a:uFillTx/>
                        </a:rPr>
                        <a:t>Nội</a:t>
                      </a:r>
                      <a:r>
                        <a:rPr dirty="0" lang="en-US" sz="1600">
                          <a:effectLst/>
                          <a:uFillTx/>
                        </a:rPr>
                        <a:t> </a:t>
                      </a:r>
                      <a:r>
                        <a:rPr dirty="0" err="1" lang="en-US" sz="1600">
                          <a:effectLst/>
                          <a:uFillTx/>
                        </a:rPr>
                        <a:t>soi</a:t>
                      </a:r>
                      <a:r>
                        <a:rPr dirty="0" lang="en-US" sz="1600">
                          <a:effectLst/>
                          <a:uFillTx/>
                        </a:rPr>
                        <a:t> </a:t>
                      </a:r>
                      <a:r>
                        <a:rPr dirty="0" err="1" lang="en-US" sz="1600">
                          <a:effectLst/>
                          <a:uFillTx/>
                        </a:rPr>
                        <a:t>mật</a:t>
                      </a:r>
                      <a:r>
                        <a:rPr dirty="0" lang="en-US" sz="1600">
                          <a:effectLst/>
                          <a:uFillTx/>
                        </a:rPr>
                        <a:t> </a:t>
                      </a:r>
                      <a:r>
                        <a:rPr dirty="0" err="1" lang="en-US" sz="1600">
                          <a:effectLst/>
                          <a:uFillTx/>
                        </a:rPr>
                        <a:t>tụy</a:t>
                      </a:r>
                      <a:r>
                        <a:rPr dirty="0" lang="en-US" sz="1600">
                          <a:effectLst/>
                          <a:uFillTx/>
                        </a:rPr>
                        <a:t> </a:t>
                      </a:r>
                      <a:r>
                        <a:rPr dirty="0" err="1" lang="en-US" sz="1600">
                          <a:effectLst/>
                          <a:uFillTx/>
                        </a:rPr>
                        <a:t>ngược</a:t>
                      </a:r>
                      <a:r>
                        <a:rPr dirty="0" lang="en-US" sz="1600">
                          <a:effectLst/>
                          <a:uFillTx/>
                        </a:rPr>
                        <a:t> </a:t>
                      </a:r>
                      <a:r>
                        <a:rPr dirty="0" err="1" lang="en-US" sz="1600">
                          <a:effectLst/>
                          <a:uFillTx/>
                        </a:rPr>
                        <a:t>dòng</a:t>
                      </a:r>
                      <a:r>
                        <a:rPr dirty="0" lang="en-US" sz="1600">
                          <a:effectLst/>
                          <a:uFillTx/>
                        </a:rPr>
                        <a:t> (ERCP) </a:t>
                      </a:r>
                      <a:r>
                        <a:rPr dirty="0" err="1" lang="en-US" sz="1600">
                          <a:effectLst/>
                          <a:uFillTx/>
                        </a:rPr>
                        <a:t>lấy</a:t>
                      </a:r>
                      <a:r>
                        <a:rPr dirty="0" lang="en-US" sz="1600">
                          <a:effectLst/>
                          <a:uFillTx/>
                        </a:rPr>
                        <a:t> </a:t>
                      </a:r>
                      <a:r>
                        <a:rPr dirty="0" err="1" lang="en-US" sz="1600">
                          <a:effectLst/>
                          <a:uFillTx/>
                        </a:rPr>
                        <a:t>sỏi</a:t>
                      </a:r>
                      <a:r>
                        <a:rPr dirty="0" lang="en-US" sz="1600">
                          <a:effectLst/>
                          <a:uFillTx/>
                        </a:rPr>
                        <a:t>.</a:t>
                      </a:r>
                    </a:p>
                    <a:p>
                      <a:pPr algn="just" indent="-342900" lvl="0" marL="342900">
                        <a:lnSpc>
                          <a:spcPct val="115000"/>
                        </a:lnSpc>
                        <a:spcAft>
                          <a:spcPts val="0"/>
                        </a:spcAft>
                        <a:buFont typeface="+mj-lt"/>
                        <a:buAutoNum type="arabicPeriod"/>
                      </a:pPr>
                      <a:r>
                        <a:rPr dirty="0" err="1" lang="en-US" sz="1600">
                          <a:effectLst/>
                          <a:uFillTx/>
                        </a:rPr>
                        <a:t>Mở</a:t>
                      </a:r>
                      <a:r>
                        <a:rPr dirty="0" lang="en-US" sz="1600">
                          <a:effectLst/>
                          <a:uFillTx/>
                        </a:rPr>
                        <a:t> OMC </a:t>
                      </a:r>
                      <a:r>
                        <a:rPr dirty="0" err="1" lang="en-US" sz="1600">
                          <a:effectLst/>
                          <a:uFillTx/>
                        </a:rPr>
                        <a:t>lấy</a:t>
                      </a:r>
                      <a:r>
                        <a:rPr dirty="0" lang="en-US" sz="1600">
                          <a:effectLst/>
                          <a:uFillTx/>
                        </a:rPr>
                        <a:t> </a:t>
                      </a:r>
                      <a:r>
                        <a:rPr dirty="0" err="1" lang="en-US" sz="1600">
                          <a:effectLst/>
                          <a:uFillTx/>
                        </a:rPr>
                        <a:t>sỏi</a:t>
                      </a:r>
                      <a:r>
                        <a:rPr dirty="0" lang="vi-VN" sz="1600">
                          <a:effectLst/>
                          <a:uFillTx/>
                        </a:rPr>
                        <a:t> +/-</a:t>
                      </a:r>
                      <a:r>
                        <a:rPr dirty="0" lang="en-US" sz="1600">
                          <a:effectLst/>
                          <a:uFillTx/>
                        </a:rPr>
                        <a:t> </a:t>
                      </a:r>
                      <a:r>
                        <a:rPr dirty="0" err="1" lang="en-US" sz="1600">
                          <a:effectLst/>
                          <a:uFillTx/>
                        </a:rPr>
                        <a:t>dẫn</a:t>
                      </a:r>
                      <a:r>
                        <a:rPr dirty="0" lang="en-US" sz="1600">
                          <a:effectLst/>
                          <a:uFillTx/>
                        </a:rPr>
                        <a:t> </a:t>
                      </a:r>
                      <a:r>
                        <a:rPr dirty="0" err="1" lang="en-US" sz="1600">
                          <a:effectLst/>
                          <a:uFillTx/>
                        </a:rPr>
                        <a:t>lưu</a:t>
                      </a:r>
                      <a:r>
                        <a:rPr dirty="0" lang="en-US" sz="1600">
                          <a:effectLst/>
                          <a:uFillTx/>
                        </a:rPr>
                        <a:t> </a:t>
                      </a:r>
                      <a:r>
                        <a:rPr dirty="0" err="1" lang="en-US" sz="1600">
                          <a:effectLst/>
                          <a:uFillTx/>
                        </a:rPr>
                        <a:t>Kehr</a:t>
                      </a:r>
                      <a:r>
                        <a:rPr dirty="0" lang="en-US" sz="1600">
                          <a:effectLst/>
                          <a:uFillTx/>
                        </a:rPr>
                        <a:t>.</a:t>
                      </a:r>
                    </a:p>
                    <a:p>
                      <a:pPr algn="just" indent="-342900" lvl="0" marL="342900">
                        <a:lnSpc>
                          <a:spcPct val="115000"/>
                        </a:lnSpc>
                        <a:spcAft>
                          <a:spcPts val="0"/>
                        </a:spcAft>
                        <a:buFont typeface="+mj-lt"/>
                        <a:buAutoNum type="arabicPeriod"/>
                      </a:pPr>
                      <a:r>
                        <a:rPr dirty="0" lang="vi-VN" sz="1600">
                          <a:effectLst/>
                          <a:uFillTx/>
                        </a:rPr>
                        <a:t>Lấy sỏi qua da.</a:t>
                      </a:r>
                      <a:endParaRPr dirty="0" lang="en-US" sz="1600">
                        <a:effectLst/>
                        <a:uFillTx/>
                      </a:endParaRPr>
                    </a:p>
                    <a:p>
                      <a:pPr algn="just" indent="-342900" lvl="0" marL="342900">
                        <a:lnSpc>
                          <a:spcPct val="115000"/>
                        </a:lnSpc>
                        <a:spcAft>
                          <a:spcPts val="0"/>
                        </a:spcAft>
                        <a:buFont typeface="+mj-lt"/>
                        <a:buAutoNum type="arabicPeriod"/>
                      </a:pPr>
                      <a:r>
                        <a:rPr dirty="0" err="1" lang="en-US" sz="1600">
                          <a:effectLst/>
                          <a:uFillTx/>
                        </a:rPr>
                        <a:t>Lấy</a:t>
                      </a:r>
                      <a:r>
                        <a:rPr dirty="0" lang="en-US" sz="1600">
                          <a:effectLst/>
                          <a:uFillTx/>
                        </a:rPr>
                        <a:t> </a:t>
                      </a:r>
                      <a:r>
                        <a:rPr dirty="0" err="1" lang="en-US" sz="1600">
                          <a:effectLst/>
                          <a:uFillTx/>
                        </a:rPr>
                        <a:t>sỏi</a:t>
                      </a:r>
                      <a:r>
                        <a:rPr dirty="0" lang="en-US" sz="1600">
                          <a:effectLst/>
                          <a:uFillTx/>
                        </a:rPr>
                        <a:t> OMC qua </a:t>
                      </a:r>
                      <a:r>
                        <a:rPr dirty="0" err="1" lang="en-US" sz="1600">
                          <a:effectLst/>
                          <a:uFillTx/>
                        </a:rPr>
                        <a:t>ống</a:t>
                      </a:r>
                      <a:r>
                        <a:rPr dirty="0" lang="en-US" sz="1600">
                          <a:effectLst/>
                          <a:uFillTx/>
                        </a:rPr>
                        <a:t> </a:t>
                      </a:r>
                      <a:r>
                        <a:rPr dirty="0" err="1" lang="en-US" sz="1600">
                          <a:effectLst/>
                          <a:uFillTx/>
                        </a:rPr>
                        <a:t>túi</a:t>
                      </a:r>
                      <a:r>
                        <a:rPr dirty="0" lang="en-US" sz="1600">
                          <a:effectLst/>
                          <a:uFillTx/>
                        </a:rPr>
                        <a:t> </a:t>
                      </a:r>
                      <a:r>
                        <a:rPr dirty="0" err="1" lang="en-US" sz="1600">
                          <a:effectLst/>
                          <a:uFillTx/>
                        </a:rPr>
                        <a:t>mật</a:t>
                      </a:r>
                      <a:r>
                        <a:rPr dirty="0" lang="en-US" sz="1600">
                          <a:effectLst/>
                          <a:uFillTx/>
                        </a:rPr>
                        <a:t> </a:t>
                      </a:r>
                      <a:r>
                        <a:rPr dirty="0" err="1" lang="en-US" sz="1600">
                          <a:effectLst/>
                          <a:uFillTx/>
                        </a:rPr>
                        <a:t>khi</a:t>
                      </a:r>
                      <a:r>
                        <a:rPr dirty="0" lang="en-US" sz="1600">
                          <a:effectLst/>
                          <a:uFillTx/>
                        </a:rPr>
                        <a:t> </a:t>
                      </a:r>
                      <a:r>
                        <a:rPr dirty="0" err="1" lang="en-US" sz="1600">
                          <a:effectLst/>
                          <a:uFillTx/>
                        </a:rPr>
                        <a:t>có</a:t>
                      </a:r>
                      <a:r>
                        <a:rPr dirty="0" lang="en-US" sz="1600">
                          <a:effectLst/>
                          <a:uFillTx/>
                        </a:rPr>
                        <a:t> </a:t>
                      </a:r>
                      <a:r>
                        <a:rPr dirty="0" err="1" lang="en-US" sz="1600">
                          <a:effectLst/>
                          <a:uFillTx/>
                        </a:rPr>
                        <a:t>chỉ</a:t>
                      </a:r>
                      <a:r>
                        <a:rPr dirty="0" lang="en-US" sz="1600">
                          <a:effectLst/>
                          <a:uFillTx/>
                        </a:rPr>
                        <a:t> </a:t>
                      </a:r>
                      <a:r>
                        <a:rPr dirty="0" err="1" lang="en-US" sz="1600">
                          <a:effectLst/>
                          <a:uFillTx/>
                        </a:rPr>
                        <a:t>định</a:t>
                      </a:r>
                      <a:r>
                        <a:rPr dirty="0" lang="en-US" sz="1600">
                          <a:effectLst/>
                          <a:uFillTx/>
                        </a:rPr>
                        <a:t> </a:t>
                      </a:r>
                      <a:r>
                        <a:rPr dirty="0" err="1" lang="en-US" sz="1600">
                          <a:effectLst/>
                          <a:uFillTx/>
                        </a:rPr>
                        <a:t>cắt</a:t>
                      </a:r>
                      <a:r>
                        <a:rPr dirty="0" lang="en-US" sz="1600">
                          <a:effectLst/>
                          <a:uFillTx/>
                        </a:rPr>
                        <a:t> </a:t>
                      </a:r>
                      <a:r>
                        <a:rPr dirty="0" err="1" lang="en-US" sz="1600">
                          <a:effectLst/>
                          <a:uFillTx/>
                        </a:rPr>
                        <a:t>túi</a:t>
                      </a:r>
                      <a:r>
                        <a:rPr dirty="0" lang="en-US" sz="1600">
                          <a:effectLst/>
                          <a:uFillTx/>
                        </a:rPr>
                        <a:t> </a:t>
                      </a:r>
                      <a:r>
                        <a:rPr dirty="0" err="1" lang="en-US" sz="1600">
                          <a:effectLst/>
                          <a:uFillTx/>
                        </a:rPr>
                        <a:t>mật</a:t>
                      </a:r>
                      <a:r>
                        <a:rPr dirty="0" lang="en-US" sz="1600">
                          <a:effectLst/>
                          <a:uFillTx/>
                        </a:rPr>
                        <a:t>.</a:t>
                      </a:r>
                      <a:endParaRPr dirty="0" lang="en-US" sz="16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r>
              <a:tr h="1351243">
                <a:tc>
                  <a:txBody>
                    <a:bodyPr/>
                    <a:lstStyle/>
                    <a:p>
                      <a:pPr algn="just">
                        <a:lnSpc>
                          <a:spcPct val="115000"/>
                        </a:lnSpc>
                        <a:spcAft>
                          <a:spcPts val="0"/>
                        </a:spcAft>
                      </a:pPr>
                      <a:r>
                        <a:rPr dirty="0" err="1" lang="en-US" sz="1600">
                          <a:effectLst/>
                          <a:uFillTx/>
                        </a:rPr>
                        <a:t>Sỏi</a:t>
                      </a:r>
                      <a:r>
                        <a:rPr dirty="0" lang="vi-VN" sz="1600">
                          <a:effectLst/>
                          <a:uFillTx/>
                        </a:rPr>
                        <a:t> đường mật trong</a:t>
                      </a:r>
                      <a:r>
                        <a:rPr dirty="0" lang="en-US" sz="1600">
                          <a:effectLst/>
                          <a:uFillTx/>
                        </a:rPr>
                        <a:t> </a:t>
                      </a:r>
                      <a:r>
                        <a:rPr dirty="0" err="1" lang="en-US" sz="1600">
                          <a:effectLst/>
                          <a:uFillTx/>
                        </a:rPr>
                        <a:t>gan</a:t>
                      </a:r>
                      <a:endParaRPr dirty="0" lang="en-US" sz="16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c>
                  <a:txBody>
                    <a:bodyPr/>
                    <a:lstStyle/>
                    <a:p>
                      <a:pPr algn="just" indent="-342900" lvl="0" marL="342900">
                        <a:lnSpc>
                          <a:spcPct val="115000"/>
                        </a:lnSpc>
                        <a:spcAft>
                          <a:spcPts val="0"/>
                        </a:spcAft>
                        <a:buFont typeface="+mj-lt"/>
                        <a:buAutoNum type="arabicPeriod"/>
                      </a:pPr>
                      <a:r>
                        <a:rPr dirty="0" err="1" lang="en-US" sz="1600">
                          <a:effectLst/>
                          <a:uFillTx/>
                        </a:rPr>
                        <a:t>Mở</a:t>
                      </a:r>
                      <a:r>
                        <a:rPr dirty="0" lang="en-US" sz="1600">
                          <a:effectLst/>
                          <a:uFillTx/>
                        </a:rPr>
                        <a:t> OMC </a:t>
                      </a:r>
                      <a:r>
                        <a:rPr dirty="0" err="1" lang="en-US" sz="1600">
                          <a:effectLst/>
                          <a:uFillTx/>
                        </a:rPr>
                        <a:t>lấy</a:t>
                      </a:r>
                      <a:r>
                        <a:rPr dirty="0" lang="en-US" sz="1600">
                          <a:effectLst/>
                          <a:uFillTx/>
                        </a:rPr>
                        <a:t> </a:t>
                      </a:r>
                      <a:r>
                        <a:rPr dirty="0" err="1" lang="en-US" sz="1600">
                          <a:effectLst/>
                          <a:uFillTx/>
                        </a:rPr>
                        <a:t>sỏi</a:t>
                      </a:r>
                      <a:r>
                        <a:rPr dirty="0" lang="vi-VN" sz="1600">
                          <a:effectLst/>
                          <a:uFillTx/>
                        </a:rPr>
                        <a:t> +/-</a:t>
                      </a:r>
                      <a:r>
                        <a:rPr dirty="0" lang="en-US" sz="1600">
                          <a:effectLst/>
                          <a:uFillTx/>
                        </a:rPr>
                        <a:t> </a:t>
                      </a:r>
                      <a:r>
                        <a:rPr dirty="0" err="1" lang="en-US" sz="1600">
                          <a:effectLst/>
                          <a:uFillTx/>
                        </a:rPr>
                        <a:t>dẫn</a:t>
                      </a:r>
                      <a:r>
                        <a:rPr dirty="0" lang="en-US" sz="1600">
                          <a:effectLst/>
                          <a:uFillTx/>
                        </a:rPr>
                        <a:t> </a:t>
                      </a:r>
                      <a:r>
                        <a:rPr dirty="0" err="1" lang="en-US" sz="1600">
                          <a:effectLst/>
                          <a:uFillTx/>
                        </a:rPr>
                        <a:t>lưu</a:t>
                      </a:r>
                      <a:r>
                        <a:rPr dirty="0" lang="en-US" sz="1600">
                          <a:effectLst/>
                          <a:uFillTx/>
                        </a:rPr>
                        <a:t> </a:t>
                      </a:r>
                      <a:r>
                        <a:rPr dirty="0" err="1" lang="en-US" sz="1600">
                          <a:effectLst/>
                          <a:uFillTx/>
                        </a:rPr>
                        <a:t>Kehr</a:t>
                      </a:r>
                      <a:r>
                        <a:rPr dirty="0" lang="vi-VN" sz="1600">
                          <a:effectLst/>
                          <a:uFillTx/>
                        </a:rPr>
                        <a:t> +/- lấy sỏi qua đường hầm Kehr.</a:t>
                      </a:r>
                      <a:endParaRPr dirty="0" lang="en-US" sz="1600">
                        <a:effectLst/>
                        <a:uFillTx/>
                      </a:endParaRPr>
                    </a:p>
                    <a:p>
                      <a:pPr algn="just" indent="-342900" lvl="0" marL="342900">
                        <a:lnSpc>
                          <a:spcPct val="115000"/>
                        </a:lnSpc>
                        <a:spcAft>
                          <a:spcPts val="0"/>
                        </a:spcAft>
                        <a:buFont typeface="+mj-lt"/>
                        <a:buAutoNum type="arabicPeriod"/>
                      </a:pPr>
                      <a:r>
                        <a:rPr dirty="0" err="1" lang="en-US" sz="1600">
                          <a:effectLst/>
                          <a:uFillTx/>
                        </a:rPr>
                        <a:t>Lấy</a:t>
                      </a:r>
                      <a:r>
                        <a:rPr dirty="0" lang="en-US" sz="1600">
                          <a:effectLst/>
                          <a:uFillTx/>
                        </a:rPr>
                        <a:t> </a:t>
                      </a:r>
                      <a:r>
                        <a:rPr dirty="0" err="1" lang="en-US" sz="1600">
                          <a:effectLst/>
                          <a:uFillTx/>
                        </a:rPr>
                        <a:t>sỏi</a:t>
                      </a:r>
                      <a:r>
                        <a:rPr dirty="0" lang="en-US" sz="1600">
                          <a:effectLst/>
                          <a:uFillTx/>
                        </a:rPr>
                        <a:t> qua da.</a:t>
                      </a:r>
                    </a:p>
                    <a:p>
                      <a:pPr algn="just" indent="-342900" lvl="0" marL="342900">
                        <a:lnSpc>
                          <a:spcPct val="115000"/>
                        </a:lnSpc>
                        <a:spcAft>
                          <a:spcPts val="0"/>
                        </a:spcAft>
                        <a:buFont typeface="+mj-lt"/>
                        <a:buAutoNum type="arabicPeriod"/>
                      </a:pPr>
                      <a:r>
                        <a:rPr dirty="0" err="1" lang="en-US" sz="1600">
                          <a:effectLst/>
                          <a:uFillTx/>
                        </a:rPr>
                        <a:t>Cắt</a:t>
                      </a:r>
                      <a:r>
                        <a:rPr dirty="0" lang="en-US" sz="1600">
                          <a:effectLst/>
                          <a:uFillTx/>
                        </a:rPr>
                        <a:t> </a:t>
                      </a:r>
                      <a:r>
                        <a:rPr dirty="0" err="1" lang="en-US" sz="1600">
                          <a:effectLst/>
                          <a:uFillTx/>
                        </a:rPr>
                        <a:t>gan</a:t>
                      </a:r>
                      <a:r>
                        <a:rPr dirty="0" lang="en-US" sz="1600">
                          <a:effectLst/>
                          <a:uFillTx/>
                        </a:rPr>
                        <a:t> </a:t>
                      </a:r>
                      <a:r>
                        <a:rPr dirty="0" err="1" lang="en-US" sz="1600">
                          <a:effectLst/>
                          <a:uFillTx/>
                        </a:rPr>
                        <a:t>khi</a:t>
                      </a:r>
                      <a:r>
                        <a:rPr dirty="0" lang="en-US" sz="1600">
                          <a:effectLst/>
                          <a:uFillTx/>
                        </a:rPr>
                        <a:t> </a:t>
                      </a:r>
                      <a:r>
                        <a:rPr dirty="0" err="1" lang="en-US" sz="1600">
                          <a:effectLst/>
                          <a:uFillTx/>
                        </a:rPr>
                        <a:t>có</a:t>
                      </a:r>
                      <a:r>
                        <a:rPr dirty="0" lang="en-US" sz="1600">
                          <a:effectLst/>
                          <a:uFillTx/>
                        </a:rPr>
                        <a:t> </a:t>
                      </a:r>
                      <a:r>
                        <a:rPr dirty="0" err="1" lang="en-US" sz="1600">
                          <a:effectLst/>
                          <a:uFillTx/>
                        </a:rPr>
                        <a:t>chỉ</a:t>
                      </a:r>
                      <a:r>
                        <a:rPr dirty="0" lang="en-US" sz="1600">
                          <a:effectLst/>
                          <a:uFillTx/>
                        </a:rPr>
                        <a:t> </a:t>
                      </a:r>
                      <a:r>
                        <a:rPr dirty="0" err="1" lang="en-US" sz="1600">
                          <a:effectLst/>
                          <a:uFillTx/>
                        </a:rPr>
                        <a:t>định</a:t>
                      </a:r>
                      <a:r>
                        <a:rPr dirty="0" lang="en-US" sz="1600">
                          <a:effectLst/>
                          <a:uFillTx/>
                        </a:rPr>
                        <a:t>.</a:t>
                      </a:r>
                      <a:endParaRPr dirty="0" lang="en-US" sz="16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r>
              <a:tr h="663354">
                <a:tc>
                  <a:txBody>
                    <a:bodyPr/>
                    <a:lstStyle/>
                    <a:p>
                      <a:pPr algn="just">
                        <a:lnSpc>
                          <a:spcPct val="115000"/>
                        </a:lnSpc>
                        <a:spcAft>
                          <a:spcPts val="0"/>
                        </a:spcAft>
                      </a:pPr>
                      <a:r>
                        <a:rPr dirty="0" err="1" lang="en-US" sz="1600">
                          <a:effectLst/>
                          <a:uFillTx/>
                        </a:rPr>
                        <a:t>Sỏi</a:t>
                      </a:r>
                      <a:r>
                        <a:rPr dirty="0" lang="en-US" sz="1600">
                          <a:effectLst/>
                          <a:uFillTx/>
                        </a:rPr>
                        <a:t> OMC</a:t>
                      </a:r>
                      <a:r>
                        <a:rPr dirty="0" lang="vi-VN" sz="1600">
                          <a:effectLst/>
                          <a:uFillTx/>
                        </a:rPr>
                        <a:t> + </a:t>
                      </a:r>
                      <a:r>
                        <a:rPr dirty="0" err="1" lang="en-US" sz="1600">
                          <a:effectLst/>
                          <a:uFillTx/>
                        </a:rPr>
                        <a:t>Sỏi</a:t>
                      </a:r>
                      <a:r>
                        <a:rPr dirty="0" lang="vi-VN" sz="1600">
                          <a:effectLst/>
                          <a:uFillTx/>
                        </a:rPr>
                        <a:t> đường mật trong</a:t>
                      </a:r>
                      <a:r>
                        <a:rPr dirty="0" lang="en-US" sz="1600">
                          <a:effectLst/>
                          <a:uFillTx/>
                        </a:rPr>
                        <a:t> </a:t>
                      </a:r>
                      <a:r>
                        <a:rPr dirty="0" err="1" lang="en-US" sz="1600">
                          <a:effectLst/>
                          <a:uFillTx/>
                        </a:rPr>
                        <a:t>gan</a:t>
                      </a:r>
                      <a:endParaRPr dirty="0" lang="en-US" sz="16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c>
                  <a:txBody>
                    <a:bodyPr/>
                    <a:lstStyle/>
                    <a:p>
                      <a:pPr algn="just">
                        <a:lnSpc>
                          <a:spcPct val="115000"/>
                        </a:lnSpc>
                        <a:spcAft>
                          <a:spcPts val="0"/>
                        </a:spcAft>
                      </a:pPr>
                      <a:r>
                        <a:rPr dirty="0" err="1" lang="en-US" sz="1600">
                          <a:effectLst/>
                          <a:uFillTx/>
                        </a:rPr>
                        <a:t>Phối</a:t>
                      </a:r>
                      <a:r>
                        <a:rPr dirty="0" lang="en-US" sz="1600">
                          <a:effectLst/>
                          <a:uFillTx/>
                        </a:rPr>
                        <a:t> </a:t>
                      </a:r>
                      <a:r>
                        <a:rPr dirty="0" err="1" lang="en-US" sz="1600">
                          <a:effectLst/>
                          <a:uFillTx/>
                        </a:rPr>
                        <a:t>hợp</a:t>
                      </a:r>
                      <a:r>
                        <a:rPr dirty="0" lang="en-US" sz="1600">
                          <a:effectLst/>
                          <a:uFillTx/>
                        </a:rPr>
                        <a:t> </a:t>
                      </a:r>
                      <a:r>
                        <a:rPr dirty="0" err="1" lang="en-US" sz="1600">
                          <a:effectLst/>
                          <a:uFillTx/>
                        </a:rPr>
                        <a:t>các</a:t>
                      </a:r>
                      <a:r>
                        <a:rPr dirty="0" lang="en-US" sz="1600">
                          <a:effectLst/>
                          <a:uFillTx/>
                        </a:rPr>
                        <a:t> </a:t>
                      </a:r>
                      <a:r>
                        <a:rPr dirty="0" err="1" lang="en-US" sz="1600">
                          <a:effectLst/>
                          <a:uFillTx/>
                        </a:rPr>
                        <a:t>phương</a:t>
                      </a:r>
                      <a:r>
                        <a:rPr dirty="0" lang="en-US" sz="1600">
                          <a:effectLst/>
                          <a:uFillTx/>
                        </a:rPr>
                        <a:t> </a:t>
                      </a:r>
                      <a:r>
                        <a:rPr dirty="0" err="1" lang="en-US" sz="1600">
                          <a:effectLst/>
                          <a:uFillTx/>
                        </a:rPr>
                        <a:t>pháp</a:t>
                      </a:r>
                      <a:r>
                        <a:rPr dirty="0" lang="en-US" sz="1600">
                          <a:effectLst/>
                          <a:uFillTx/>
                        </a:rPr>
                        <a:t> </a:t>
                      </a:r>
                      <a:r>
                        <a:rPr dirty="0" err="1" lang="en-US" sz="1600">
                          <a:effectLst/>
                          <a:uFillTx/>
                        </a:rPr>
                        <a:t>trên</a:t>
                      </a:r>
                      <a:endParaRPr dirty="0" lang="en-US" sz="16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r>
            </a:tbl>
          </a:graphicData>
        </a:graphic>
      </p:graphicFrame>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6" name="Text Box 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381000" y="3178314"/>
            <a:ext cx="2895600" cy="707886"/>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lvl1pPr>
              <a:defRPr sz="2400">
                <a:solidFill>
                  <a:srgbClr val="CCFFFF"/>
                </a:solidFill>
                <a:uFillTx/>
                <a:latin charset="0" pitchFamily="2" typeface="VNI-Swiss-Condense"/>
              </a:defRPr>
            </a:lvl1pPr>
            <a:lvl2pPr indent="-285750" marL="742950">
              <a:defRPr sz="2400">
                <a:solidFill>
                  <a:srgbClr val="CCFFFF"/>
                </a:solidFill>
                <a:uFillTx/>
                <a:latin charset="0" pitchFamily="2" typeface="VNI-Swiss-Condense"/>
              </a:defRPr>
            </a:lvl2pPr>
            <a:lvl3pPr indent="-228600" marL="1143000">
              <a:defRPr sz="2400">
                <a:solidFill>
                  <a:srgbClr val="CCFFFF"/>
                </a:solidFill>
                <a:uFillTx/>
                <a:latin charset="0" pitchFamily="2" typeface="VNI-Swiss-Condense"/>
              </a:defRPr>
            </a:lvl3pPr>
            <a:lvl4pPr indent="-228600" marL="1600200">
              <a:defRPr sz="2400">
                <a:solidFill>
                  <a:srgbClr val="CCFFFF"/>
                </a:solidFill>
                <a:uFillTx/>
                <a:latin charset="0" pitchFamily="2" typeface="VNI-Swiss-Condense"/>
              </a:defRPr>
            </a:lvl4pPr>
            <a:lvl5pPr indent="-228600" marL="2057400">
              <a:defRPr sz="2400">
                <a:solidFill>
                  <a:srgbClr val="CCFFFF"/>
                </a:solidFill>
                <a:uFillTx/>
                <a:latin charset="0" pitchFamily="2" typeface="VNI-Swiss-Condense"/>
              </a:defRPr>
            </a:lvl5pPr>
            <a:lvl6pPr eaLnBrk="0" fontAlgn="base" hangingPunct="0" indent="-228600" marL="2514600">
              <a:spcBef>
                <a:spcPct val="0"/>
              </a:spcBef>
              <a:spcAft>
                <a:spcPct val="0"/>
              </a:spcAft>
              <a:defRPr sz="2400">
                <a:solidFill>
                  <a:srgbClr val="CCFFFF"/>
                </a:solidFill>
                <a:uFillTx/>
                <a:latin charset="0" pitchFamily="2" typeface="VNI-Swiss-Condense"/>
              </a:defRPr>
            </a:lvl6pPr>
            <a:lvl7pPr eaLnBrk="0" fontAlgn="base" hangingPunct="0" indent="-228600" marL="2971800">
              <a:spcBef>
                <a:spcPct val="0"/>
              </a:spcBef>
              <a:spcAft>
                <a:spcPct val="0"/>
              </a:spcAft>
              <a:defRPr sz="2400">
                <a:solidFill>
                  <a:srgbClr val="CCFFFF"/>
                </a:solidFill>
                <a:uFillTx/>
                <a:latin charset="0" pitchFamily="2" typeface="VNI-Swiss-Condense"/>
              </a:defRPr>
            </a:lvl7pPr>
            <a:lvl8pPr eaLnBrk="0" fontAlgn="base" hangingPunct="0" indent="-228600" marL="3429000">
              <a:spcBef>
                <a:spcPct val="0"/>
              </a:spcBef>
              <a:spcAft>
                <a:spcPct val="0"/>
              </a:spcAft>
              <a:defRPr sz="2400">
                <a:solidFill>
                  <a:srgbClr val="CCFFFF"/>
                </a:solidFill>
                <a:uFillTx/>
                <a:latin charset="0" pitchFamily="2" typeface="VNI-Swiss-Condense"/>
              </a:defRPr>
            </a:lvl8pPr>
            <a:lvl9pPr eaLnBrk="0" fontAlgn="base" hangingPunct="0" indent="-228600" marL="3886200">
              <a:spcBef>
                <a:spcPct val="0"/>
              </a:spcBef>
              <a:spcAft>
                <a:spcPct val="0"/>
              </a:spcAft>
              <a:defRPr sz="2400">
                <a:solidFill>
                  <a:srgbClr val="CCFFFF"/>
                </a:solidFill>
                <a:uFillTx/>
                <a:latin charset="0" pitchFamily="2" typeface="VNI-Swiss-Condense"/>
              </a:defRPr>
            </a:lvl9pPr>
          </a:lstStyle>
          <a:p>
            <a:pPr algn="just" eaLnBrk="1" hangingPunct="1">
              <a:spcBef>
                <a:spcPct val="50000"/>
              </a:spcBef>
              <a:defRPr>
                <a:uFillTx/>
              </a:defRPr>
            </a:pPr>
            <a:r>
              <a:rPr dirty="0" lang="en-US" smtClean="0" sz="2000">
                <a:solidFill>
                  <a:srgbClr val="FFFF00"/>
                </a:solidFill>
                <a:uFillTx/>
                <a:latin charset="0" pitchFamily="18" typeface="Times New Roman"/>
                <a:cs charset="0" pitchFamily="18" typeface="Times New Roman"/>
              </a:rPr>
              <a:t>“</a:t>
            </a:r>
            <a:r>
              <a:rPr dirty="0" err="1" lang="en-US" smtClean="0" sz="2000">
                <a:solidFill>
                  <a:srgbClr val="FFFF00"/>
                </a:solidFill>
                <a:uFillTx/>
                <a:latin charset="0" pitchFamily="18" typeface="Times New Roman"/>
                <a:cs charset="0" pitchFamily="18" typeface="Times New Roman"/>
              </a:rPr>
              <a:t>Thứ</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tự</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ưu</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tiên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từ</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trên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xuống</a:t>
            </a:r>
            <a:r>
              <a:rPr dirty="0" lang="en-US"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dưới</a:t>
            </a:r>
            <a:r>
              <a:rPr dirty="0" lang="en-US" smtClean="0" sz="2000">
                <a:solidFill>
                  <a:srgbClr val="FFFF00"/>
                </a:solidFill>
                <a:uFillTx/>
                <a:latin charset="0" pitchFamily="18" typeface="Times New Roman"/>
                <a:cs charset="0" pitchFamily="18" typeface="Times New Roman"/>
              </a:rPr>
              <a:t>”</a:t>
            </a:r>
            <a:endParaRPr dirty="0" lang="en-US" sz="2000">
              <a:solidFill>
                <a:srgbClr val="FFFF00"/>
              </a:solidFill>
              <a:uFillTx/>
              <a:latin charset="0" pitchFamily="18" typeface="Times New Roman"/>
              <a:cs charset="0" pitchFamily="18" typeface="Times New Roman"/>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7" name="Text Box 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5486400" y="3395246"/>
            <a:ext cx="8658225" cy="338554"/>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a:defRPr sz="2400">
                <a:solidFill>
                  <a:srgbClr val="CCFFFF"/>
                </a:solidFill>
                <a:uFillTx/>
                <a:latin charset="0" pitchFamily="2" typeface="VNI-Swiss-Condense"/>
              </a:defRPr>
            </a:lvl1pPr>
            <a:lvl2pPr indent="-285750" marL="742950">
              <a:defRPr sz="2400">
                <a:solidFill>
                  <a:srgbClr val="CCFFFF"/>
                </a:solidFill>
                <a:uFillTx/>
                <a:latin charset="0" pitchFamily="2" typeface="VNI-Swiss-Condense"/>
              </a:defRPr>
            </a:lvl2pPr>
            <a:lvl3pPr indent="-228600" marL="1143000">
              <a:defRPr sz="2400">
                <a:solidFill>
                  <a:srgbClr val="CCFFFF"/>
                </a:solidFill>
                <a:uFillTx/>
                <a:latin charset="0" pitchFamily="2" typeface="VNI-Swiss-Condense"/>
              </a:defRPr>
            </a:lvl3pPr>
            <a:lvl4pPr indent="-228600" marL="1600200">
              <a:defRPr sz="2400">
                <a:solidFill>
                  <a:srgbClr val="CCFFFF"/>
                </a:solidFill>
                <a:uFillTx/>
                <a:latin charset="0" pitchFamily="2" typeface="VNI-Swiss-Condense"/>
              </a:defRPr>
            </a:lvl4pPr>
            <a:lvl5pPr indent="-228600" marL="2057400">
              <a:defRPr sz="2400">
                <a:solidFill>
                  <a:srgbClr val="CCFFFF"/>
                </a:solidFill>
                <a:uFillTx/>
                <a:latin charset="0" pitchFamily="2" typeface="VNI-Swiss-Condense"/>
              </a:defRPr>
            </a:lvl5pPr>
            <a:lvl6pPr eaLnBrk="0" fontAlgn="base" hangingPunct="0" indent="-228600" marL="2514600">
              <a:spcBef>
                <a:spcPct val="0"/>
              </a:spcBef>
              <a:spcAft>
                <a:spcPct val="0"/>
              </a:spcAft>
              <a:defRPr sz="2400">
                <a:solidFill>
                  <a:srgbClr val="CCFFFF"/>
                </a:solidFill>
                <a:uFillTx/>
                <a:latin charset="0" pitchFamily="2" typeface="VNI-Swiss-Condense"/>
              </a:defRPr>
            </a:lvl6pPr>
            <a:lvl7pPr eaLnBrk="0" fontAlgn="base" hangingPunct="0" indent="-228600" marL="2971800">
              <a:spcBef>
                <a:spcPct val="0"/>
              </a:spcBef>
              <a:spcAft>
                <a:spcPct val="0"/>
              </a:spcAft>
              <a:defRPr sz="2400">
                <a:solidFill>
                  <a:srgbClr val="CCFFFF"/>
                </a:solidFill>
                <a:uFillTx/>
                <a:latin charset="0" pitchFamily="2" typeface="VNI-Swiss-Condense"/>
              </a:defRPr>
            </a:lvl7pPr>
            <a:lvl8pPr eaLnBrk="0" fontAlgn="base" hangingPunct="0" indent="-228600" marL="3429000">
              <a:spcBef>
                <a:spcPct val="0"/>
              </a:spcBef>
              <a:spcAft>
                <a:spcPct val="0"/>
              </a:spcAft>
              <a:defRPr sz="2400">
                <a:solidFill>
                  <a:srgbClr val="CCFFFF"/>
                </a:solidFill>
                <a:uFillTx/>
                <a:latin charset="0" pitchFamily="2" typeface="VNI-Swiss-Condense"/>
              </a:defRPr>
            </a:lvl8pPr>
            <a:lvl9pPr eaLnBrk="0" fontAlgn="base" hangingPunct="0" indent="-228600" marL="3886200">
              <a:spcBef>
                <a:spcPct val="0"/>
              </a:spcBef>
              <a:spcAft>
                <a:spcPct val="0"/>
              </a:spcAft>
              <a:defRPr sz="2400">
                <a:solidFill>
                  <a:srgbClr val="CCFFFF"/>
                </a:solidFill>
                <a:uFillTx/>
                <a:latin charset="0" pitchFamily="2" typeface="VNI-Swiss-Condense"/>
              </a:defRPr>
            </a:lvl9pPr>
          </a:lstStyle>
          <a:p>
            <a:pPr algn="just" eaLnBrk="1" hangingPunct="1">
              <a:spcBef>
                <a:spcPct val="50000"/>
              </a:spcBef>
              <a:defRPr>
                <a:uFillTx/>
              </a:defRPr>
            </a:pPr>
            <a:r>
              <a:rPr dirty="0" lang="en-US" smtClean="0" sz="1600">
                <a:solidFill>
                  <a:srgbClr val="FF0000"/>
                </a:solidFill>
                <a:uFillTx/>
                <a:latin charset="0" pitchFamily="18" typeface="Times New Roman"/>
                <a:cs charset="0" pitchFamily="18" typeface="Times New Roman"/>
              </a:rPr>
              <a:t>“</a:t>
            </a:r>
            <a:r>
              <a:rPr dirty="0" err="1" lang="en-US" smtClean="0" sz="1600">
                <a:solidFill>
                  <a:srgbClr val="FF0000"/>
                </a:solidFill>
                <a:uFillTx/>
                <a:latin charset="0" pitchFamily="18" typeface="Times New Roman"/>
                <a:cs charset="0" pitchFamily="18" typeface="Times New Roman"/>
              </a:rPr>
              <a:t>Thông</a:t>
            </a:r>
            <a:r>
              <a:rPr dirty="0" lang="en-US" smtClean="0" sz="1600">
                <a:solidFill>
                  <a:srgbClr val="FF0000"/>
                </a:solidFill>
                <a:uFillTx/>
                <a:latin charset="0" pitchFamily="18" typeface="Times New Roman"/>
                <a:cs charset="0" pitchFamily="18" typeface="Times New Roman"/>
              </a:rPr>
              <a:t> qua PTBD, </a:t>
            </a:r>
            <a:r>
              <a:rPr dirty="0" err="1" lang="en-US" smtClean="0" sz="1600">
                <a:solidFill>
                  <a:srgbClr val="FF0000"/>
                </a:solidFill>
                <a:uFillTx/>
                <a:latin charset="0" pitchFamily="18" typeface="Times New Roman"/>
                <a:cs charset="0" pitchFamily="18" typeface="Times New Roman"/>
              </a:rPr>
              <a:t>rồi</a:t>
            </a:r>
            <a:r>
              <a:rPr dirty="0" lang="en-US" smtClean="0" sz="1600">
                <a:solidFill>
                  <a:srgbClr val="FF0000"/>
                </a:solidFill>
                <a:uFillTx/>
                <a:latin charset="0" pitchFamily="18" typeface="Times New Roman"/>
                <a:cs charset="0" pitchFamily="18" typeface="Times New Roman"/>
              </a:rPr>
              <a:t> </a:t>
            </a:r>
            <a:r>
              <a:rPr dirty="0" err="1" lang="en-US" smtClean="0" sz="1600">
                <a:solidFill>
                  <a:srgbClr val="FF0000"/>
                </a:solidFill>
                <a:uFillTx/>
                <a:latin charset="0" pitchFamily="18" typeface="Times New Roman"/>
                <a:cs charset="0" pitchFamily="18" typeface="Times New Roman"/>
              </a:rPr>
              <a:t>nong</a:t>
            </a:r>
            <a:r>
              <a:rPr dirty="0" lang="en-US" smtClean="0" sz="1600">
                <a:solidFill>
                  <a:srgbClr val="FF0000"/>
                </a:solidFill>
                <a:uFillTx/>
                <a:latin charset="0" pitchFamily="18" typeface="Times New Roman"/>
                <a:cs charset="0" pitchFamily="18" typeface="Times New Roman"/>
              </a:rPr>
              <a:t> </a:t>
            </a:r>
            <a:r>
              <a:rPr dirty="0" err="1" lang="en-US" smtClean="0" sz="1600">
                <a:solidFill>
                  <a:srgbClr val="FF0000"/>
                </a:solidFill>
                <a:uFillTx/>
                <a:latin charset="0" pitchFamily="18" typeface="Times New Roman"/>
                <a:cs charset="0" pitchFamily="18" typeface="Times New Roman"/>
              </a:rPr>
              <a:t>lên</a:t>
            </a:r>
            <a:r>
              <a:rPr dirty="0" lang="en-US" smtClean="0" sz="1600">
                <a:solidFill>
                  <a:srgbClr val="FF0000"/>
                </a:solidFill>
                <a:uFillTx/>
                <a:latin charset="0" pitchFamily="18" typeface="Times New Roman"/>
                <a:cs charset="0" pitchFamily="18" typeface="Times New Roman"/>
              </a:rPr>
              <a:t> </a:t>
            </a:r>
            <a:r>
              <a:rPr dirty="0" err="1" lang="en-US" smtClean="0" sz="1600">
                <a:solidFill>
                  <a:srgbClr val="FF0000"/>
                </a:solidFill>
                <a:uFillTx/>
                <a:latin charset="0" pitchFamily="18" typeface="Times New Roman"/>
                <a:cs charset="0" pitchFamily="18" typeface="Times New Roman"/>
              </a:rPr>
              <a:t>lấy</a:t>
            </a:r>
            <a:r>
              <a:rPr dirty="0" lang="en-US" smtClean="0" sz="1600">
                <a:solidFill>
                  <a:srgbClr val="FF0000"/>
                </a:solidFill>
                <a:uFillTx/>
                <a:latin charset="0" pitchFamily="18" typeface="Times New Roman"/>
                <a:cs charset="0" pitchFamily="18" typeface="Times New Roman"/>
              </a:rPr>
              <a:t> </a:t>
            </a:r>
            <a:r>
              <a:rPr dirty="0" err="1" lang="en-US" smtClean="0" sz="1600">
                <a:solidFill>
                  <a:srgbClr val="FF0000"/>
                </a:solidFill>
                <a:uFillTx/>
                <a:latin charset="0" pitchFamily="18" typeface="Times New Roman"/>
                <a:cs charset="0" pitchFamily="18" typeface="Times New Roman"/>
              </a:rPr>
              <a:t>sỏi</a:t>
            </a:r>
            <a:r>
              <a:rPr dirty="0" lang="en-US" smtClean="0" sz="1600">
                <a:solidFill>
                  <a:srgbClr val="FF0000"/>
                </a:solidFill>
                <a:uFillTx/>
                <a:latin charset="0" pitchFamily="18" typeface="Times New Roman"/>
                <a:cs charset="0" pitchFamily="18" typeface="Times New Roman"/>
              </a:rPr>
              <a:t>”</a:t>
            </a:r>
            <a:endParaRPr dirty="0" lang="en-US" sz="1600">
              <a:solidFill>
                <a:srgbClr val="FF0000"/>
              </a:solidFill>
              <a:uFillTx/>
              <a:latin charset="0" pitchFamily="18" typeface="Times New Roman"/>
              <a:cs charset="0" pitchFamily="18" typeface="Times New Roman"/>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8" name="Text Box 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246345" y="4876800"/>
            <a:ext cx="3411255" cy="954107"/>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lvl1pPr>
              <a:defRPr sz="2400">
                <a:solidFill>
                  <a:srgbClr val="CCFFFF"/>
                </a:solidFill>
                <a:uFillTx/>
                <a:latin charset="0" pitchFamily="2" typeface="VNI-Swiss-Condense"/>
              </a:defRPr>
            </a:lvl1pPr>
            <a:lvl2pPr indent="-285750" marL="742950">
              <a:defRPr sz="2400">
                <a:solidFill>
                  <a:srgbClr val="CCFFFF"/>
                </a:solidFill>
                <a:uFillTx/>
                <a:latin charset="0" pitchFamily="2" typeface="VNI-Swiss-Condense"/>
              </a:defRPr>
            </a:lvl2pPr>
            <a:lvl3pPr indent="-228600" marL="1143000">
              <a:defRPr sz="2400">
                <a:solidFill>
                  <a:srgbClr val="CCFFFF"/>
                </a:solidFill>
                <a:uFillTx/>
                <a:latin charset="0" pitchFamily="2" typeface="VNI-Swiss-Condense"/>
              </a:defRPr>
            </a:lvl3pPr>
            <a:lvl4pPr indent="-228600" marL="1600200">
              <a:defRPr sz="2400">
                <a:solidFill>
                  <a:srgbClr val="CCFFFF"/>
                </a:solidFill>
                <a:uFillTx/>
                <a:latin charset="0" pitchFamily="2" typeface="VNI-Swiss-Condense"/>
              </a:defRPr>
            </a:lvl4pPr>
            <a:lvl5pPr indent="-228600" marL="2057400">
              <a:defRPr sz="2400">
                <a:solidFill>
                  <a:srgbClr val="CCFFFF"/>
                </a:solidFill>
                <a:uFillTx/>
                <a:latin charset="0" pitchFamily="2" typeface="VNI-Swiss-Condense"/>
              </a:defRPr>
            </a:lvl5pPr>
            <a:lvl6pPr eaLnBrk="0" fontAlgn="base" hangingPunct="0" indent="-228600" marL="2514600">
              <a:spcBef>
                <a:spcPct val="0"/>
              </a:spcBef>
              <a:spcAft>
                <a:spcPct val="0"/>
              </a:spcAft>
              <a:defRPr sz="2400">
                <a:solidFill>
                  <a:srgbClr val="CCFFFF"/>
                </a:solidFill>
                <a:uFillTx/>
                <a:latin charset="0" pitchFamily="2" typeface="VNI-Swiss-Condense"/>
              </a:defRPr>
            </a:lvl6pPr>
            <a:lvl7pPr eaLnBrk="0" fontAlgn="base" hangingPunct="0" indent="-228600" marL="2971800">
              <a:spcBef>
                <a:spcPct val="0"/>
              </a:spcBef>
              <a:spcAft>
                <a:spcPct val="0"/>
              </a:spcAft>
              <a:defRPr sz="2400">
                <a:solidFill>
                  <a:srgbClr val="CCFFFF"/>
                </a:solidFill>
                <a:uFillTx/>
                <a:latin charset="0" pitchFamily="2" typeface="VNI-Swiss-Condense"/>
              </a:defRPr>
            </a:lvl7pPr>
            <a:lvl8pPr eaLnBrk="0" fontAlgn="base" hangingPunct="0" indent="-228600" marL="3429000">
              <a:spcBef>
                <a:spcPct val="0"/>
              </a:spcBef>
              <a:spcAft>
                <a:spcPct val="0"/>
              </a:spcAft>
              <a:defRPr sz="2400">
                <a:solidFill>
                  <a:srgbClr val="CCFFFF"/>
                </a:solidFill>
                <a:uFillTx/>
                <a:latin charset="0" pitchFamily="2" typeface="VNI-Swiss-Condense"/>
              </a:defRPr>
            </a:lvl8pPr>
            <a:lvl9pPr eaLnBrk="0" fontAlgn="base" hangingPunct="0" indent="-228600" marL="3886200">
              <a:spcBef>
                <a:spcPct val="0"/>
              </a:spcBef>
              <a:spcAft>
                <a:spcPct val="0"/>
              </a:spcAft>
              <a:defRPr sz="2400">
                <a:solidFill>
                  <a:srgbClr val="CCFFFF"/>
                </a:solidFill>
                <a:uFillTx/>
                <a:latin charset="0" pitchFamily="2" typeface="VNI-Swiss-Condense"/>
              </a:defRPr>
            </a:lvl9pPr>
          </a:lstStyle>
          <a:p>
            <a:pPr algn="just" eaLnBrk="1" hangingPunct="1">
              <a:spcBef>
                <a:spcPct val="50000"/>
              </a:spcBef>
              <a:defRPr>
                <a:uFillTx/>
              </a:defRPr>
            </a:pPr>
            <a:r>
              <a:rPr dirty="0" lang="en-US" smtClean="0" sz="1400">
                <a:solidFill>
                  <a:srgbClr val="FFFF00"/>
                </a:solidFill>
                <a:uFillTx/>
                <a:latin charset="0" pitchFamily="18" typeface="Times New Roman"/>
                <a:cs charset="0" pitchFamily="18" typeface="Times New Roman"/>
              </a:rPr>
              <a:t>“</a:t>
            </a:r>
            <a:r>
              <a:rPr dirty="0" err="1" lang="en-US" smtClean="0" sz="1400">
                <a:solidFill>
                  <a:srgbClr val="FFFF00"/>
                </a:solidFill>
                <a:uFillTx/>
                <a:latin charset="0" pitchFamily="18" typeface="Times New Roman"/>
                <a:cs charset="0" pitchFamily="18" typeface="Times New Roman"/>
              </a:rPr>
              <a:t>Nhắm</a:t>
            </a:r>
            <a:r>
              <a:rPr dirty="0" lang="en-US" smtClean="0" sz="1400">
                <a:solidFill>
                  <a:srgbClr val="FFFF00"/>
                </a:solidFill>
                <a:uFillTx/>
                <a:latin charset="0" pitchFamily="18" typeface="Times New Roman"/>
                <a:cs charset="0" pitchFamily="18" typeface="Times New Roman"/>
              </a:rPr>
              <a:t> </a:t>
            </a:r>
            <a:r>
              <a:rPr dirty="0" err="1" lang="en-US" smtClean="0" sz="1400">
                <a:solidFill>
                  <a:srgbClr val="FFFF00"/>
                </a:solidFill>
                <a:uFillTx/>
                <a:latin charset="0" pitchFamily="18" typeface="Times New Roman"/>
                <a:cs charset="0" pitchFamily="18" typeface="Times New Roman"/>
              </a:rPr>
              <a:t>lấy</a:t>
            </a:r>
            <a:r>
              <a:rPr dirty="0" lang="en-US" smtClean="0" sz="1400">
                <a:solidFill>
                  <a:srgbClr val="FFFF00"/>
                </a:solidFill>
                <a:uFillTx/>
                <a:latin charset="0" pitchFamily="18" typeface="Times New Roman"/>
                <a:cs charset="0" pitchFamily="18" typeface="Times New Roman"/>
              </a:rPr>
              <a:t> </a:t>
            </a:r>
            <a:r>
              <a:rPr dirty="0" err="1" lang="en-US" smtClean="0" sz="1400">
                <a:solidFill>
                  <a:srgbClr val="FFFF00"/>
                </a:solidFill>
                <a:uFillTx/>
                <a:latin charset="0" pitchFamily="18" typeface="Times New Roman"/>
                <a:cs charset="0" pitchFamily="18" typeface="Times New Roman"/>
              </a:rPr>
              <a:t>hết</a:t>
            </a:r>
            <a:r>
              <a:rPr dirty="0" lang="en-US" smtClean="0" sz="1400">
                <a:solidFill>
                  <a:srgbClr val="FFFF00"/>
                </a:solidFill>
                <a:uFillTx/>
                <a:latin charset="0" pitchFamily="18" typeface="Times New Roman"/>
                <a:cs charset="0" pitchFamily="18" typeface="Times New Roman"/>
              </a:rPr>
              <a:t> </a:t>
            </a:r>
            <a:r>
              <a:rPr dirty="0" err="1" lang="en-US" smtClean="0" sz="1400">
                <a:solidFill>
                  <a:srgbClr val="FFFF00"/>
                </a:solidFill>
                <a:uFillTx/>
                <a:latin charset="0" pitchFamily="18" typeface="Times New Roman"/>
                <a:cs charset="0" pitchFamily="18" typeface="Times New Roman"/>
              </a:rPr>
              <a:t>sỏi</a:t>
            </a:r>
            <a:r>
              <a:rPr dirty="0" lang="en-US" smtClean="0" sz="1400">
                <a:solidFill>
                  <a:srgbClr val="FFFF00"/>
                </a:solidFill>
                <a:uFillTx/>
                <a:latin charset="0" pitchFamily="18" typeface="Times New Roman"/>
                <a:cs charset="0" pitchFamily="18" typeface="Times New Roman"/>
              </a:rPr>
              <a:t> </a:t>
            </a:r>
            <a:r>
              <a:rPr dirty="0" err="1" lang="en-US" smtClean="0" sz="1400">
                <a:solidFill>
                  <a:srgbClr val="FFFF00"/>
                </a:solidFill>
                <a:uFillTx/>
                <a:latin charset="0" pitchFamily="18" typeface="Times New Roman"/>
                <a:cs charset="0" pitchFamily="18" typeface="Times New Roman"/>
              </a:rPr>
              <a:t>thì</a:t>
            </a:r>
            <a:r>
              <a:rPr dirty="0" lang="en-US" smtClean="0" sz="1400">
                <a:solidFill>
                  <a:srgbClr val="FFFF00"/>
                </a:solidFill>
                <a:uFillTx/>
                <a:latin charset="0" pitchFamily="18" typeface="Times New Roman"/>
                <a:cs charset="0" pitchFamily="18" typeface="Times New Roman"/>
              </a:rPr>
              <a:t> </a:t>
            </a:r>
            <a:r>
              <a:rPr dirty="0" err="1" lang="en-US" smtClean="0" sz="1400">
                <a:solidFill>
                  <a:srgbClr val="FFFF00"/>
                </a:solidFill>
                <a:uFillTx/>
                <a:latin charset="0" pitchFamily="18" typeface="Times New Roman"/>
                <a:cs charset="0" pitchFamily="18" typeface="Times New Roman"/>
              </a:rPr>
              <a:t>khâu</a:t>
            </a:r>
            <a:r>
              <a:rPr dirty="0" lang="en-US" smtClean="0" sz="1400">
                <a:solidFill>
                  <a:srgbClr val="FFFF00"/>
                </a:solidFill>
                <a:uFillTx/>
                <a:latin charset="0" pitchFamily="18" typeface="Times New Roman"/>
                <a:cs charset="0" pitchFamily="18" typeface="Times New Roman"/>
              </a:rPr>
              <a:t> </a:t>
            </a:r>
            <a:r>
              <a:rPr dirty="0" err="1" lang="en-US" smtClean="0" sz="1400">
                <a:solidFill>
                  <a:srgbClr val="FFFF00"/>
                </a:solidFill>
                <a:uFillTx/>
                <a:latin charset="0" pitchFamily="18" typeface="Times New Roman"/>
                <a:cs charset="0" pitchFamily="18" typeface="Times New Roman"/>
              </a:rPr>
              <a:t>kín</a:t>
            </a:r>
            <a:r>
              <a:rPr dirty="0" lang="en-US" smtClean="0" sz="1400">
                <a:solidFill>
                  <a:srgbClr val="FFFF00"/>
                </a:solidFill>
                <a:uFillTx/>
                <a:latin charset="0" pitchFamily="18" typeface="Times New Roman"/>
                <a:cs charset="0" pitchFamily="18" typeface="Times New Roman"/>
              </a:rPr>
              <a:t>, </a:t>
            </a:r>
            <a:r>
              <a:rPr dirty="0" err="1" lang="en-US" smtClean="0" sz="1400">
                <a:solidFill>
                  <a:srgbClr val="FFFF00"/>
                </a:solidFill>
                <a:uFillTx/>
                <a:latin charset="0" pitchFamily="18" typeface="Times New Roman"/>
                <a:cs charset="0" pitchFamily="18" typeface="Times New Roman"/>
              </a:rPr>
              <a:t>tuy</a:t>
            </a:r>
            <a:r>
              <a:rPr dirty="0" lang="en-US" smtClean="0" sz="1400">
                <a:solidFill>
                  <a:srgbClr val="FFFF00"/>
                </a:solidFill>
                <a:uFillTx/>
                <a:latin charset="0" pitchFamily="18" typeface="Times New Roman"/>
                <a:cs charset="0" pitchFamily="18" typeface="Times New Roman"/>
              </a:rPr>
              <a:t> </a:t>
            </a:r>
            <a:r>
              <a:rPr dirty="0" err="1" lang="en-US" smtClean="0" sz="1400">
                <a:solidFill>
                  <a:srgbClr val="FFFF00"/>
                </a:solidFill>
                <a:uFillTx/>
                <a:latin charset="0" pitchFamily="18" typeface="Times New Roman"/>
                <a:cs charset="0" pitchFamily="18" typeface="Times New Roman"/>
              </a:rPr>
              <a:t>nhiên</a:t>
            </a:r>
            <a:r>
              <a:rPr dirty="0" lang="en-US" smtClean="0" sz="1400">
                <a:solidFill>
                  <a:srgbClr val="FFFF00"/>
                </a:solidFill>
                <a:uFillTx/>
                <a:latin charset="0" pitchFamily="18" typeface="Times New Roman"/>
                <a:cs charset="0" pitchFamily="18" typeface="Times New Roman"/>
              </a:rPr>
              <a:t>, </a:t>
            </a:r>
            <a:r>
              <a:rPr dirty="0" err="1" lang="en-US" smtClean="0" sz="1400">
                <a:solidFill>
                  <a:srgbClr val="FFFF00"/>
                </a:solidFill>
                <a:uFillTx/>
                <a:latin charset="0" pitchFamily="18" typeface="Times New Roman"/>
                <a:cs charset="0" pitchFamily="18" typeface="Times New Roman"/>
              </a:rPr>
              <a:t>thường</a:t>
            </a:r>
            <a:r>
              <a:rPr dirty="0" lang="en-US" smtClean="0" sz="1400">
                <a:solidFill>
                  <a:srgbClr val="FFFF00"/>
                </a:solidFill>
                <a:uFillTx/>
                <a:latin charset="0" pitchFamily="18" typeface="Times New Roman"/>
                <a:cs charset="0" pitchFamily="18" typeface="Times New Roman"/>
              </a:rPr>
              <a:t> </a:t>
            </a:r>
            <a:r>
              <a:rPr dirty="0" err="1" lang="en-US" smtClean="0" sz="1400">
                <a:solidFill>
                  <a:srgbClr val="FFFF00"/>
                </a:solidFill>
                <a:uFillTx/>
                <a:latin charset="0" pitchFamily="18" typeface="Times New Roman"/>
                <a:cs charset="0" pitchFamily="18" typeface="Times New Roman"/>
              </a:rPr>
              <a:t>sỏi</a:t>
            </a:r>
            <a:r>
              <a:rPr dirty="0" lang="en-US" smtClean="0" sz="1400">
                <a:solidFill>
                  <a:srgbClr val="FFFF00"/>
                </a:solidFill>
                <a:uFillTx/>
                <a:latin charset="0" pitchFamily="18" typeface="Times New Roman"/>
                <a:cs charset="0" pitchFamily="18" typeface="Times New Roman"/>
              </a:rPr>
              <a:t> </a:t>
            </a:r>
            <a:r>
              <a:rPr dirty="0" err="1" lang="en-US" smtClean="0" sz="1400">
                <a:solidFill>
                  <a:srgbClr val="FFFF00"/>
                </a:solidFill>
                <a:uFillTx/>
                <a:latin charset="0" pitchFamily="18" typeface="Times New Roman"/>
                <a:cs charset="0" pitchFamily="18" typeface="Times New Roman"/>
              </a:rPr>
              <a:t>trong</a:t>
            </a:r>
            <a:r>
              <a:rPr dirty="0" lang="en-US" smtClean="0" sz="1400">
                <a:solidFill>
                  <a:srgbClr val="FFFF00"/>
                </a:solidFill>
                <a:uFillTx/>
                <a:latin charset="0" pitchFamily="18" typeface="Times New Roman"/>
                <a:cs charset="0" pitchFamily="18" typeface="Times New Roman"/>
              </a:rPr>
              <a:t> </a:t>
            </a:r>
            <a:r>
              <a:rPr dirty="0" err="1" lang="en-US" smtClean="0" sz="1400">
                <a:solidFill>
                  <a:srgbClr val="FFFF00"/>
                </a:solidFill>
                <a:uFillTx/>
                <a:latin charset="0" pitchFamily="18" typeface="Times New Roman"/>
                <a:cs charset="0" pitchFamily="18" typeface="Times New Roman"/>
              </a:rPr>
              <a:t>gan</a:t>
            </a:r>
            <a:r>
              <a:rPr dirty="0" lang="en-US" smtClean="0" sz="1400">
                <a:solidFill>
                  <a:srgbClr val="FFFF00"/>
                </a:solidFill>
                <a:uFillTx/>
                <a:latin charset="0" pitchFamily="18" typeface="Times New Roman"/>
                <a:cs charset="0" pitchFamily="18" typeface="Times New Roman"/>
              </a:rPr>
              <a:t> </a:t>
            </a:r>
            <a:r>
              <a:rPr dirty="0" err="1" lang="en-US" smtClean="0" sz="1400">
                <a:solidFill>
                  <a:srgbClr val="FFFF00"/>
                </a:solidFill>
                <a:uFillTx/>
                <a:latin charset="0" pitchFamily="18" typeface="Times New Roman"/>
                <a:cs charset="0" pitchFamily="18" typeface="Times New Roman"/>
              </a:rPr>
              <a:t>thường</a:t>
            </a:r>
            <a:r>
              <a:rPr dirty="0" lang="en-US" smtClean="0" sz="1400">
                <a:solidFill>
                  <a:srgbClr val="FFFF00"/>
                </a:solidFill>
                <a:uFillTx/>
                <a:latin charset="0" pitchFamily="18" typeface="Times New Roman"/>
                <a:cs charset="0" pitchFamily="18" typeface="Times New Roman"/>
              </a:rPr>
              <a:t> </a:t>
            </a:r>
            <a:r>
              <a:rPr dirty="0" err="1" lang="en-US" smtClean="0" sz="1400">
                <a:solidFill>
                  <a:srgbClr val="FFFF00"/>
                </a:solidFill>
                <a:uFillTx/>
                <a:latin charset="0" pitchFamily="18" typeface="Times New Roman"/>
                <a:cs charset="0" pitchFamily="18" typeface="Times New Roman"/>
              </a:rPr>
              <a:t>không</a:t>
            </a:r>
            <a:r>
              <a:rPr dirty="0" lang="en-US" smtClean="0" sz="1400">
                <a:solidFill>
                  <a:srgbClr val="FFFF00"/>
                </a:solidFill>
                <a:uFillTx/>
                <a:latin charset="0" pitchFamily="18" typeface="Times New Roman"/>
                <a:cs charset="0" pitchFamily="18" typeface="Times New Roman"/>
              </a:rPr>
              <a:t> </a:t>
            </a:r>
            <a:r>
              <a:rPr dirty="0" err="1" lang="en-US" smtClean="0" sz="1400">
                <a:solidFill>
                  <a:srgbClr val="FFFF00"/>
                </a:solidFill>
                <a:uFillTx/>
                <a:latin charset="0" pitchFamily="18" typeface="Times New Roman"/>
                <a:cs charset="0" pitchFamily="18" typeface="Times New Roman"/>
              </a:rPr>
              <a:t>lấy</a:t>
            </a:r>
            <a:r>
              <a:rPr dirty="0" lang="en-US" smtClean="0" sz="1400">
                <a:solidFill>
                  <a:srgbClr val="FFFF00"/>
                </a:solidFill>
                <a:uFillTx/>
                <a:latin charset="0" pitchFamily="18" typeface="Times New Roman"/>
                <a:cs charset="0" pitchFamily="18" typeface="Times New Roman"/>
              </a:rPr>
              <a:t> </a:t>
            </a:r>
            <a:r>
              <a:rPr dirty="0" err="1" lang="en-US" smtClean="0" sz="1400">
                <a:solidFill>
                  <a:srgbClr val="FFFF00"/>
                </a:solidFill>
                <a:uFillTx/>
                <a:latin charset="0" pitchFamily="18" typeface="Times New Roman"/>
                <a:cs charset="0" pitchFamily="18" typeface="Times New Roman"/>
              </a:rPr>
              <a:t>được</a:t>
            </a:r>
            <a:r>
              <a:rPr dirty="0" lang="en-US" smtClean="0" sz="1400">
                <a:solidFill>
                  <a:srgbClr val="FFFF00"/>
                </a:solidFill>
                <a:uFillTx/>
                <a:latin charset="0" pitchFamily="18" typeface="Times New Roman"/>
                <a:cs charset="0" pitchFamily="18" typeface="Times New Roman"/>
              </a:rPr>
              <a:t> </a:t>
            </a:r>
            <a:r>
              <a:rPr dirty="0" err="1" lang="en-US" smtClean="0" sz="1400">
                <a:solidFill>
                  <a:srgbClr val="FFFF00"/>
                </a:solidFill>
                <a:uFillTx/>
                <a:latin charset="0" pitchFamily="18" typeface="Times New Roman"/>
                <a:cs charset="0" pitchFamily="18" typeface="Times New Roman"/>
              </a:rPr>
              <a:t>hết</a:t>
            </a:r>
            <a:r>
              <a:rPr dirty="0" lang="en-US" smtClean="0" sz="1400">
                <a:solidFill>
                  <a:srgbClr val="FFFF00"/>
                </a:solidFill>
                <a:uFillTx/>
                <a:latin charset="0" pitchFamily="18" typeface="Times New Roman"/>
                <a:cs charset="0" pitchFamily="18" typeface="Times New Roman"/>
              </a:rPr>
              <a:t> </a:t>
            </a:r>
            <a:r>
              <a:rPr dirty="0" err="1" lang="en-US" smtClean="0" sz="1400">
                <a:solidFill>
                  <a:srgbClr val="FFFF00"/>
                </a:solidFill>
                <a:uFillTx/>
                <a:latin charset="0" pitchFamily="18" typeface="Times New Roman"/>
                <a:cs charset="0" pitchFamily="18" typeface="Times New Roman"/>
              </a:rPr>
              <a:t>sỏi</a:t>
            </a:r>
            <a:r>
              <a:rPr dirty="0" lang="en-US" sz="1400">
                <a:solidFill>
                  <a:srgbClr val="FFFF00"/>
                </a:solidFill>
                <a:uFillTx/>
                <a:latin charset="0" pitchFamily="18" typeface="Times New Roman"/>
                <a:cs charset="0" pitchFamily="18" typeface="Times New Roman"/>
              </a:rPr>
              <a:t> </a:t>
            </a:r>
            <a:r>
              <a:rPr dirty="0" lang="en-US" smtClean="0" sz="1400">
                <a:solidFill>
                  <a:srgbClr val="FFFF00"/>
                </a:solidFill>
                <a:uFillTx/>
                <a:latin charset="0" pitchFamily="18" typeface="Times New Roman"/>
                <a:cs charset="0" pitchFamily="18" typeface="Times New Roman"/>
              </a:rPr>
              <a:t>=&gt; </a:t>
            </a:r>
            <a:r>
              <a:rPr dirty="0" err="1" lang="en-US" smtClean="0" sz="1400">
                <a:solidFill>
                  <a:srgbClr val="FFFF00"/>
                </a:solidFill>
                <a:uFillTx/>
                <a:latin charset="0" pitchFamily="18" typeface="Times New Roman"/>
                <a:cs charset="0" pitchFamily="18" typeface="Times New Roman"/>
              </a:rPr>
              <a:t>Gần</a:t>
            </a:r>
            <a:r>
              <a:rPr dirty="0" lang="en-US" smtClean="0" sz="1400">
                <a:solidFill>
                  <a:srgbClr val="FFFF00"/>
                </a:solidFill>
                <a:uFillTx/>
                <a:latin charset="0" pitchFamily="18" typeface="Times New Roman"/>
                <a:cs charset="0" pitchFamily="18" typeface="Times New Roman"/>
              </a:rPr>
              <a:t> </a:t>
            </a:r>
            <a:r>
              <a:rPr dirty="0" err="1" lang="en-US" smtClean="0" sz="1400">
                <a:solidFill>
                  <a:srgbClr val="FFFF00"/>
                </a:solidFill>
                <a:uFillTx/>
                <a:latin charset="0" pitchFamily="18" typeface="Times New Roman"/>
                <a:cs charset="0" pitchFamily="18" typeface="Times New Roman"/>
              </a:rPr>
              <a:t>như</a:t>
            </a:r>
            <a:r>
              <a:rPr dirty="0" lang="en-US" smtClean="0" sz="1400">
                <a:solidFill>
                  <a:srgbClr val="FFFF00"/>
                </a:solidFill>
                <a:uFillTx/>
                <a:latin charset="0" pitchFamily="18" typeface="Times New Roman"/>
                <a:cs charset="0" pitchFamily="18" typeface="Times New Roman"/>
              </a:rPr>
              <a:t> </a:t>
            </a:r>
            <a:r>
              <a:rPr dirty="0" err="1" lang="en-US" smtClean="0" sz="1400">
                <a:solidFill>
                  <a:srgbClr val="FFFF00"/>
                </a:solidFill>
                <a:uFillTx/>
                <a:latin charset="0" pitchFamily="18" typeface="Times New Roman"/>
                <a:cs charset="0" pitchFamily="18" typeface="Times New Roman"/>
              </a:rPr>
              <a:t>tất</a:t>
            </a:r>
            <a:r>
              <a:rPr dirty="0" lang="en-US" smtClean="0" sz="1400">
                <a:solidFill>
                  <a:srgbClr val="FFFF00"/>
                </a:solidFill>
                <a:uFillTx/>
                <a:latin charset="0" pitchFamily="18" typeface="Times New Roman"/>
                <a:cs charset="0" pitchFamily="18" typeface="Times New Roman"/>
              </a:rPr>
              <a:t> </a:t>
            </a:r>
            <a:r>
              <a:rPr dirty="0" err="1" lang="en-US" smtClean="0" sz="1400">
                <a:solidFill>
                  <a:srgbClr val="FFFF00"/>
                </a:solidFill>
                <a:uFillTx/>
                <a:latin charset="0" pitchFamily="18" typeface="Times New Roman"/>
                <a:cs charset="0" pitchFamily="18" typeface="Times New Roman"/>
              </a:rPr>
              <a:t>cả</a:t>
            </a:r>
            <a:r>
              <a:rPr dirty="0" lang="en-US" smtClean="0" sz="1400">
                <a:solidFill>
                  <a:srgbClr val="FFFF00"/>
                </a:solidFill>
                <a:uFillTx/>
                <a:latin charset="0" pitchFamily="18" typeface="Times New Roman"/>
                <a:cs charset="0" pitchFamily="18" typeface="Times New Roman"/>
              </a:rPr>
              <a:t> </a:t>
            </a:r>
            <a:r>
              <a:rPr dirty="0" err="1" lang="en-US" smtClean="0" sz="1400">
                <a:solidFill>
                  <a:srgbClr val="FFFF00"/>
                </a:solidFill>
                <a:uFillTx/>
                <a:latin charset="0" pitchFamily="18" typeface="Times New Roman"/>
                <a:cs charset="0" pitchFamily="18" typeface="Times New Roman"/>
              </a:rPr>
              <a:t>các</a:t>
            </a:r>
            <a:r>
              <a:rPr dirty="0" lang="en-US" smtClean="0" sz="1400">
                <a:solidFill>
                  <a:srgbClr val="FFFF00"/>
                </a:solidFill>
                <a:uFillTx/>
                <a:latin charset="0" pitchFamily="18" typeface="Times New Roman"/>
                <a:cs charset="0" pitchFamily="18" typeface="Times New Roman"/>
              </a:rPr>
              <a:t> </a:t>
            </a:r>
            <a:r>
              <a:rPr dirty="0" err="1" lang="en-US" smtClean="0" sz="1400">
                <a:solidFill>
                  <a:srgbClr val="FFFF00"/>
                </a:solidFill>
                <a:uFillTx/>
                <a:latin charset="0" pitchFamily="18" typeface="Times New Roman"/>
                <a:cs charset="0" pitchFamily="18" typeface="Times New Roman"/>
              </a:rPr>
              <a:t>trường</a:t>
            </a:r>
            <a:r>
              <a:rPr dirty="0" lang="en-US" smtClean="0" sz="1400">
                <a:solidFill>
                  <a:srgbClr val="FFFF00"/>
                </a:solidFill>
                <a:uFillTx/>
                <a:latin charset="0" pitchFamily="18" typeface="Times New Roman"/>
                <a:cs charset="0" pitchFamily="18" typeface="Times New Roman"/>
              </a:rPr>
              <a:t> </a:t>
            </a:r>
            <a:r>
              <a:rPr dirty="0" err="1" lang="en-US" smtClean="0" sz="1400">
                <a:solidFill>
                  <a:srgbClr val="FFFF00"/>
                </a:solidFill>
                <a:uFillTx/>
                <a:latin charset="0" pitchFamily="18" typeface="Times New Roman"/>
                <a:cs charset="0" pitchFamily="18" typeface="Times New Roman"/>
              </a:rPr>
              <a:t>hợp</a:t>
            </a:r>
            <a:r>
              <a:rPr dirty="0" lang="en-US" smtClean="0" sz="1400">
                <a:solidFill>
                  <a:srgbClr val="FFFF00"/>
                </a:solidFill>
                <a:uFillTx/>
                <a:latin charset="0" pitchFamily="18" typeface="Times New Roman"/>
                <a:cs charset="0" pitchFamily="18" typeface="Times New Roman"/>
              </a:rPr>
              <a:t> </a:t>
            </a:r>
            <a:r>
              <a:rPr dirty="0" err="1" lang="en-US" smtClean="0" sz="1400">
                <a:solidFill>
                  <a:srgbClr val="FFFF00"/>
                </a:solidFill>
                <a:uFillTx/>
                <a:latin charset="0" pitchFamily="18" typeface="Times New Roman"/>
                <a:cs charset="0" pitchFamily="18" typeface="Times New Roman"/>
              </a:rPr>
              <a:t>đều</a:t>
            </a:r>
            <a:r>
              <a:rPr dirty="0" lang="en-US" smtClean="0" sz="1400">
                <a:solidFill>
                  <a:srgbClr val="FFFF00"/>
                </a:solidFill>
                <a:uFillTx/>
                <a:latin charset="0" pitchFamily="18" typeface="Times New Roman"/>
                <a:cs charset="0" pitchFamily="18" typeface="Times New Roman"/>
              </a:rPr>
              <a:t> </a:t>
            </a:r>
            <a:r>
              <a:rPr dirty="0" err="1" lang="en-US" smtClean="0" sz="1400">
                <a:solidFill>
                  <a:srgbClr val="FFFF00"/>
                </a:solidFill>
                <a:uFillTx/>
                <a:latin charset="0" pitchFamily="18" typeface="Times New Roman"/>
                <a:cs charset="0" pitchFamily="18" typeface="Times New Roman"/>
              </a:rPr>
              <a:t>đặt</a:t>
            </a:r>
            <a:r>
              <a:rPr dirty="0" lang="en-US" smtClean="0" sz="1400">
                <a:solidFill>
                  <a:srgbClr val="FFFF00"/>
                </a:solidFill>
                <a:uFillTx/>
                <a:latin charset="0" pitchFamily="18" typeface="Times New Roman"/>
                <a:cs charset="0" pitchFamily="18" typeface="Times New Roman"/>
              </a:rPr>
              <a:t> ODL </a:t>
            </a:r>
            <a:r>
              <a:rPr dirty="0" err="1" lang="en-US" smtClean="0" sz="1400">
                <a:solidFill>
                  <a:srgbClr val="FFFF00"/>
                </a:solidFill>
                <a:uFillTx/>
                <a:latin charset="0" pitchFamily="18" typeface="Times New Roman"/>
                <a:cs charset="0" pitchFamily="18" typeface="Times New Roman"/>
              </a:rPr>
              <a:t>Kehr</a:t>
            </a:r>
            <a:r>
              <a:rPr dirty="0" lang="en-US" smtClean="0" sz="1400">
                <a:solidFill>
                  <a:srgbClr val="FFFF00"/>
                </a:solidFill>
                <a:uFillTx/>
                <a:latin charset="0" pitchFamily="18" typeface="Times New Roman"/>
                <a:cs charset="0" pitchFamily="18" typeface="Times New Roman"/>
              </a:rPr>
              <a:t>, </a:t>
            </a:r>
            <a:r>
              <a:rPr dirty="0" err="1" lang="en-US" smtClean="0" sz="1400">
                <a:solidFill>
                  <a:srgbClr val="FFFF00"/>
                </a:solidFill>
                <a:uFillTx/>
                <a:latin charset="0" pitchFamily="18" typeface="Times New Roman"/>
                <a:cs charset="0" pitchFamily="18" typeface="Times New Roman"/>
              </a:rPr>
              <a:t>và</a:t>
            </a:r>
            <a:r>
              <a:rPr dirty="0" lang="en-US" smtClean="0" sz="1400">
                <a:solidFill>
                  <a:srgbClr val="FFFF00"/>
                </a:solidFill>
                <a:uFillTx/>
                <a:latin charset="0" pitchFamily="18" typeface="Times New Roman"/>
                <a:cs charset="0" pitchFamily="18" typeface="Times New Roman"/>
              </a:rPr>
              <a:t> </a:t>
            </a:r>
            <a:r>
              <a:rPr dirty="0" err="1" lang="en-US" smtClean="0" sz="1400">
                <a:solidFill>
                  <a:srgbClr val="FFFF00"/>
                </a:solidFill>
                <a:uFillTx/>
                <a:latin charset="0" pitchFamily="18" typeface="Times New Roman"/>
                <a:cs charset="0" pitchFamily="18" typeface="Times New Roman"/>
              </a:rPr>
              <a:t>lấy</a:t>
            </a:r>
            <a:r>
              <a:rPr dirty="0" lang="en-US" smtClean="0" sz="1400">
                <a:solidFill>
                  <a:srgbClr val="FFFF00"/>
                </a:solidFill>
                <a:uFillTx/>
                <a:latin charset="0" pitchFamily="18" typeface="Times New Roman"/>
                <a:cs charset="0" pitchFamily="18" typeface="Times New Roman"/>
              </a:rPr>
              <a:t> qua </a:t>
            </a:r>
            <a:r>
              <a:rPr dirty="0" err="1" lang="en-US" smtClean="0" sz="1400">
                <a:solidFill>
                  <a:srgbClr val="FFFF00"/>
                </a:solidFill>
                <a:uFillTx/>
                <a:latin charset="0" pitchFamily="18" typeface="Times New Roman"/>
                <a:cs charset="0" pitchFamily="18" typeface="Times New Roman"/>
              </a:rPr>
              <a:t>đường</a:t>
            </a:r>
            <a:r>
              <a:rPr dirty="0" lang="en-US" smtClean="0" sz="1400">
                <a:solidFill>
                  <a:srgbClr val="FFFF00"/>
                </a:solidFill>
                <a:uFillTx/>
                <a:latin charset="0" pitchFamily="18" typeface="Times New Roman"/>
                <a:cs charset="0" pitchFamily="18" typeface="Times New Roman"/>
              </a:rPr>
              <a:t> </a:t>
            </a:r>
            <a:r>
              <a:rPr dirty="0" err="1" lang="en-US" smtClean="0" sz="1400">
                <a:solidFill>
                  <a:srgbClr val="FFFF00"/>
                </a:solidFill>
                <a:uFillTx/>
                <a:latin charset="0" pitchFamily="18" typeface="Times New Roman"/>
                <a:cs charset="0" pitchFamily="18" typeface="Times New Roman"/>
              </a:rPr>
              <a:t>hầm</a:t>
            </a:r>
            <a:r>
              <a:rPr dirty="0" lang="en-US" smtClean="0" sz="1400">
                <a:solidFill>
                  <a:srgbClr val="FFFF00"/>
                </a:solidFill>
                <a:uFillTx/>
                <a:latin charset="0" pitchFamily="18" typeface="Times New Roman"/>
                <a:cs charset="0" pitchFamily="18" typeface="Times New Roman"/>
              </a:rPr>
              <a:t> </a:t>
            </a:r>
            <a:r>
              <a:rPr dirty="0" err="1" lang="en-US" smtClean="0" sz="1400">
                <a:solidFill>
                  <a:srgbClr val="FFFF00"/>
                </a:solidFill>
                <a:uFillTx/>
                <a:latin charset="0" pitchFamily="18" typeface="Times New Roman"/>
                <a:cs charset="0" pitchFamily="18" typeface="Times New Roman"/>
              </a:rPr>
              <a:t>Kehr</a:t>
            </a:r>
            <a:r>
              <a:rPr dirty="0" lang="en-US" smtClean="0" sz="1400">
                <a:solidFill>
                  <a:srgbClr val="FFFF00"/>
                </a:solidFill>
                <a:uFillTx/>
                <a:latin charset="0" pitchFamily="18" typeface="Times New Roman"/>
                <a:cs charset="0" pitchFamily="18" typeface="Times New Roman"/>
              </a:rPr>
              <a:t>”</a:t>
            </a:r>
            <a:endParaRPr dirty="0" lang="en-US" sz="1400">
              <a:solidFill>
                <a:srgbClr val="FFFF00"/>
              </a:solidFill>
              <a:uFillTx/>
              <a:latin charset="0" pitchFamily="18" typeface="Times New Roman"/>
              <a:cs charset="0" pitchFamily="18" typeface="Times New Roman"/>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42.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Text Box 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533400" y="1143000"/>
            <a:ext cx="8305800" cy="2308324"/>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a:defRPr sz="2400">
                <a:solidFill>
                  <a:srgbClr val="CCFFFF"/>
                </a:solidFill>
                <a:uFillTx/>
                <a:latin charset="0" pitchFamily="2" typeface="VNI-Swiss-Condense"/>
              </a:defRPr>
            </a:lvl1pPr>
            <a:lvl2pPr indent="-285750" marL="742950">
              <a:defRPr sz="2400">
                <a:solidFill>
                  <a:srgbClr val="CCFFFF"/>
                </a:solidFill>
                <a:uFillTx/>
                <a:latin charset="0" pitchFamily="2" typeface="VNI-Swiss-Condense"/>
              </a:defRPr>
            </a:lvl2pPr>
            <a:lvl3pPr indent="-228600" marL="1143000">
              <a:defRPr sz="2400">
                <a:solidFill>
                  <a:srgbClr val="CCFFFF"/>
                </a:solidFill>
                <a:uFillTx/>
                <a:latin charset="0" pitchFamily="2" typeface="VNI-Swiss-Condense"/>
              </a:defRPr>
            </a:lvl3pPr>
            <a:lvl4pPr indent="-228600" marL="1600200">
              <a:defRPr sz="2400">
                <a:solidFill>
                  <a:srgbClr val="CCFFFF"/>
                </a:solidFill>
                <a:uFillTx/>
                <a:latin charset="0" pitchFamily="2" typeface="VNI-Swiss-Condense"/>
              </a:defRPr>
            </a:lvl4pPr>
            <a:lvl5pPr indent="-228600" marL="2057400">
              <a:defRPr sz="2400">
                <a:solidFill>
                  <a:srgbClr val="CCFFFF"/>
                </a:solidFill>
                <a:uFillTx/>
                <a:latin charset="0" pitchFamily="2" typeface="VNI-Swiss-Condense"/>
              </a:defRPr>
            </a:lvl5pPr>
            <a:lvl6pPr eaLnBrk="0" fontAlgn="base" hangingPunct="0" indent="-228600" marL="2514600">
              <a:spcBef>
                <a:spcPct val="0"/>
              </a:spcBef>
              <a:spcAft>
                <a:spcPct val="0"/>
              </a:spcAft>
              <a:defRPr sz="2400">
                <a:solidFill>
                  <a:srgbClr val="CCFFFF"/>
                </a:solidFill>
                <a:uFillTx/>
                <a:latin charset="0" pitchFamily="2" typeface="VNI-Swiss-Condense"/>
              </a:defRPr>
            </a:lvl6pPr>
            <a:lvl7pPr eaLnBrk="0" fontAlgn="base" hangingPunct="0" indent="-228600" marL="2971800">
              <a:spcBef>
                <a:spcPct val="0"/>
              </a:spcBef>
              <a:spcAft>
                <a:spcPct val="0"/>
              </a:spcAft>
              <a:defRPr sz="2400">
                <a:solidFill>
                  <a:srgbClr val="CCFFFF"/>
                </a:solidFill>
                <a:uFillTx/>
                <a:latin charset="0" pitchFamily="2" typeface="VNI-Swiss-Condense"/>
              </a:defRPr>
            </a:lvl7pPr>
            <a:lvl8pPr eaLnBrk="0" fontAlgn="base" hangingPunct="0" indent="-228600" marL="3429000">
              <a:spcBef>
                <a:spcPct val="0"/>
              </a:spcBef>
              <a:spcAft>
                <a:spcPct val="0"/>
              </a:spcAft>
              <a:defRPr sz="2400">
                <a:solidFill>
                  <a:srgbClr val="CCFFFF"/>
                </a:solidFill>
                <a:uFillTx/>
                <a:latin charset="0" pitchFamily="2" typeface="VNI-Swiss-Condense"/>
              </a:defRPr>
            </a:lvl8pPr>
            <a:lvl9pPr eaLnBrk="0" fontAlgn="base" hangingPunct="0" indent="-228600" marL="3886200">
              <a:spcBef>
                <a:spcPct val="0"/>
              </a:spcBef>
              <a:spcAft>
                <a:spcPct val="0"/>
              </a:spcAft>
              <a:defRPr sz="2400">
                <a:solidFill>
                  <a:srgbClr val="CCFFFF"/>
                </a:solidFill>
                <a:uFillTx/>
                <a:latin charset="0" pitchFamily="2" typeface="VNI-Swiss-Condense"/>
              </a:defRPr>
            </a:lvl9pPr>
          </a:lstStyle>
          <a:p>
            <a:pPr algn="just" eaLnBrk="1" hangingPunct="1">
              <a:spcBef>
                <a:spcPct val="50000"/>
              </a:spcBef>
              <a:defRPr>
                <a:uFillTx/>
              </a:defRPr>
            </a:pPr>
            <a:r>
              <a:rPr dirty="0" lang="vi-VN">
                <a:solidFill>
                  <a:schemeClr val="tx1"/>
                </a:solidFill>
                <a:uFillTx/>
                <a:latin charset="0" pitchFamily="18" typeface="Times New Roman"/>
                <a:cs charset="0" pitchFamily="18" typeface="Times New Roman"/>
              </a:rPr>
              <a:t>Nguyên tắc: </a:t>
            </a:r>
          </a:p>
          <a:p>
            <a:pPr algn="just" eaLnBrk="1" hangingPunct="1" indent="-342900" marL="342900">
              <a:spcBef>
                <a:spcPct val="50000"/>
              </a:spcBef>
              <a:buFontTx/>
              <a:buChar char="-"/>
              <a:defRPr>
                <a:uFillTx/>
              </a:defRPr>
            </a:pPr>
            <a:r>
              <a:rPr dirty="0" lang="vi-VN">
                <a:solidFill>
                  <a:schemeClr val="tx1"/>
                </a:solidFill>
                <a:uFillTx/>
                <a:latin charset="0" pitchFamily="18" typeface="Times New Roman"/>
                <a:cs charset="0" pitchFamily="18" typeface="Times New Roman"/>
              </a:rPr>
              <a:t>Lấy sỏi đường mật chính qua chỗ đổ của ống mật chủ vào tá tràng. </a:t>
            </a:r>
          </a:p>
          <a:p>
            <a:pPr algn="just" eaLnBrk="1" hangingPunct="1" indent="-342900" marL="342900">
              <a:spcBef>
                <a:spcPct val="50000"/>
              </a:spcBef>
              <a:buFontTx/>
              <a:buChar char="-"/>
              <a:defRPr>
                <a:uFillTx/>
              </a:defRPr>
            </a:pPr>
            <a:r>
              <a:rPr dirty="0" lang="vi-VN">
                <a:solidFill>
                  <a:schemeClr val="tx1"/>
                </a:solidFill>
                <a:uFillTx/>
                <a:latin charset="0" pitchFamily="18" typeface="Times New Roman"/>
                <a:cs charset="0" pitchFamily="18" typeface="Times New Roman"/>
              </a:rPr>
              <a:t>Dùng ống nội soi nhìn nghiêng phối hợp chụp chiếu đường mật dưới màn huỳnh quang .</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2530" name="TextBox 5"/>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381000" y="381000"/>
            <a:ext cx="8077200" cy="523875"/>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a:defRPr>
                <a:solidFill>
                  <a:schemeClr val="tx1"/>
                </a:solidFill>
                <a:uFillTx/>
                <a:latin charset="0" panose="020B0604020202020204" pitchFamily="34" typeface="Arial"/>
                <a:cs charset="0" panose="020B0604020202020204" pitchFamily="34" typeface="Arial"/>
              </a:defRPr>
            </a:lvl1pPr>
            <a:lvl2pPr indent="-285750" marL="742950">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r>
              <a:rPr altLang="en-US" b="1" dirty="0" i="1" lang="vi-VN" sz="2800">
                <a:solidFill>
                  <a:schemeClr val="tx2">
                    <a:lumMod val="75000"/>
                  </a:schemeClr>
                </a:solidFill>
                <a:uFillTx/>
                <a:latin charset="0" panose="02020603050405020304" pitchFamily="18" typeface="Times New Roman"/>
                <a:cs charset="0" panose="02020603050405020304" pitchFamily="18" typeface="Times New Roman"/>
              </a:rPr>
              <a:t>3.1.1 Nội soi mật tụy ngược dòng lấy sỏi (ERCP) </a:t>
            </a:r>
          </a:p>
        </p:txBody>
      </p:sp>
      <p:pic>
        <p:nvPic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2531" name="Picture 14"/>
          <p:cNvPic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picLocks noChangeArrowheads="1" noChangeAspect="1"/>
          </p:cNvPicPr>
          <p:nvPr/>
        </p:nvPicPr>
        <p:blipFill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lip r:embed="rId2"/>
          <a:srcRect b="10001"/>
          <a:stretch>
            <a:fillRect/>
          </a:stretch>
        </p:blipFill>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685800" y="3479508"/>
            <a:ext cx="5410200" cy="3248185"/>
          </a:xfrm>
          <a:prstGeom prst="rect">
            <a:avLst/>
          </a:prstGeom>
          <a:noFill/>
          <a:ln>
            <a:noFill/>
          </a:ln>
        </p:spPr>
      </p:pic>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43.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1" name="Text Box 123"/>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2667000" y="4495800"/>
            <a:ext cx="6477000" cy="1446213"/>
          </a:xfrm>
          <a:prstGeom prst="rect">
            <a:avLst/>
          </a:prstGeom>
          <a:noFill/>
          <a:ln>
            <a:noFill/>
          </a:ln>
          <a:effectLst/>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0">
            <a:schemeClr val="accent1"/>
          </a:lnRef>
          <a:fillRef idx="0">
            <a:schemeClr val="accent1"/>
          </a:fillRef>
          <a:effectRef idx="0">
            <a:schemeClr val="accent1"/>
          </a:effectRef>
          <a:fontRef idx="minor">
            <a:schemeClr val="dk1"/>
          </a:fontRef>
        </p:style>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defRPr>
                <a:solidFill>
                  <a:schemeClr val="tx1"/>
                </a:solidFill>
                <a:uFillTx/>
                <a:latin charset="0" panose="020B0604020202020204" pitchFamily="34" typeface="Arial"/>
                <a:cs charset="0" panose="020B0604020202020204" pitchFamily="34" typeface="Arial"/>
              </a:defRPr>
            </a:lvl1pPr>
            <a:lvl2pPr indent="-285750" marL="742950">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pPr algn="ctr"/>
            <a:r>
              <a:rPr altLang="en-US" dirty="0" i="1" lang="vi-VN" sz="2000">
                <a:uFillTx/>
                <a:latin charset="0" panose="02020603050405020304" pitchFamily="18" typeface="Times New Roman"/>
                <a:cs charset="0" panose="020F0502020204030204" pitchFamily="34" typeface="Calibri"/>
              </a:rPr>
              <a:t>ERCP lấy sỏi OMC  </a:t>
            </a:r>
            <a:endParaRPr altLang="en-US" dirty="0" lang="en-US" sz="2000">
              <a:uFillTx/>
              <a:latin charset="0" panose="02020603050405020304" pitchFamily="18" typeface="Times New Roman"/>
              <a:cs charset="0" panose="020F0502020204030204" pitchFamily="34" typeface="Calibri"/>
            </a:endParaRPr>
          </a:p>
          <a:p>
            <a:pPr algn="ctr"/>
            <a:r>
              <a:rPr altLang="en-US" dirty="0" i="1" lang="en-US" sz="2000">
                <a:uFillTx/>
                <a:latin charset="0" panose="02020603050405020304" pitchFamily="18" typeface="Times New Roman"/>
                <a:cs charset="0" panose="020F0502020204030204" pitchFamily="34" typeface="Calibri"/>
              </a:rPr>
              <a:t>A:</a:t>
            </a:r>
            <a:r>
              <a:rPr altLang="en-US" dirty="0" i="1" lang="vi-VN" sz="2000">
                <a:uFillTx/>
                <a:latin charset="0" panose="02020603050405020304" pitchFamily="18" typeface="Times New Roman"/>
                <a:cs charset="0" panose="020F0502020204030204" pitchFamily="34" typeface="Calibri"/>
              </a:rPr>
              <a:t> Sỏi trong lòng OMC (mũi tên)</a:t>
            </a:r>
            <a:endParaRPr altLang="en-US" dirty="0" lang="en-US" sz="2000">
              <a:uFillTx/>
              <a:latin charset="0" panose="02020603050405020304" pitchFamily="18" typeface="Times New Roman"/>
              <a:cs charset="0" panose="020F0502020204030204" pitchFamily="34" typeface="Calibri"/>
            </a:endParaRPr>
          </a:p>
          <a:p>
            <a:pPr algn="ctr"/>
            <a:r>
              <a:rPr altLang="en-US" dirty="0" i="1" lang="vi-VN" sz="2000">
                <a:uFillTx/>
                <a:latin charset="0" panose="02020603050405020304" pitchFamily="18" typeface="Times New Roman"/>
                <a:cs charset="0" panose="020F0502020204030204" pitchFamily="34" typeface="Calibri"/>
              </a:rPr>
              <a:t>B: Sỏi OMC được kéo vào lòng tá tràng (mũi tên)</a:t>
            </a:r>
            <a:endParaRPr altLang="en-US" dirty="0" lang="en-US" sz="2000">
              <a:uFillTx/>
              <a:latin charset="0" panose="02020603050405020304" pitchFamily="18" typeface="Times New Roman"/>
              <a:cs charset="0" panose="020F0502020204030204" pitchFamily="34" typeface="Calibri"/>
            </a:endParaRPr>
          </a:p>
          <a:p>
            <a:pPr algn="ctr"/>
            <a:r>
              <a:rPr altLang="en-US" dirty="0" i="1" lang="vi-VN" sz="2000">
                <a:uFillTx/>
                <a:latin charset="0" panose="02020603050405020304" pitchFamily="18" typeface="Times New Roman"/>
                <a:cs charset="0" panose="020F0502020204030204" pitchFamily="34" typeface="Calibri"/>
              </a:rPr>
              <a:t>C: Kiểm tra sạch sỏi OMC </a:t>
            </a:r>
            <a:endParaRPr altLang="en-US" dirty="0" lang="en-US" sz="2000">
              <a:uFillTx/>
              <a:latin charset="0" panose="02020603050405020304" pitchFamily="18" typeface="Times New Roman"/>
              <a:cs charset="0" panose="020F0502020204030204" pitchFamily="34" typeface="Calibri"/>
            </a:endParaRPr>
          </a:p>
        </p:txBody>
      </p:sp>
      <p:pic>
        <p:nvPic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3555" name="Picture 11"/>
          <p:cNvPic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picLocks noChangeArrowheads="1" noChangeAspect="1"/>
          </p:cNvPicPr>
          <p:nvPr/>
        </p:nvPicPr>
        <p:blipFill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lip r:embed="rId2" cstate="print"/>
          <a:srcRect/>
          <a:stretch>
            <a:fillRect/>
          </a:stretch>
        </p:blipFill>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457200" y="466725"/>
            <a:ext cx="2522537" cy="2330450"/>
          </a:xfrm>
          <a:prstGeom prst="rect">
            <a:avLst/>
          </a:prstGeom>
          <a:noFill/>
          <a:ln>
            <a:noFill/>
          </a:ln>
        </p:spPr>
      </p:pic>
      <p:pic>
        <p:nvPic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3556" name="Picture 12"/>
          <p:cNvPic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picLocks noChangeArrowheads="1" noChangeAspect="1"/>
          </p:cNvPicPr>
          <p:nvPr/>
        </p:nvPicPr>
        <p:blipFill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lip r:embed="rId3"/>
          <a:srcRect/>
          <a:stretch>
            <a:fillRect/>
          </a:stretch>
        </p:blipFill>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3962400" y="663785"/>
            <a:ext cx="4435475" cy="3746420"/>
          </a:xfrm>
          <a:prstGeom prst="rect">
            <a:avLst/>
          </a:prstGeom>
          <a:noFill/>
          <a:ln>
            <a:noFill/>
          </a:ln>
        </p:spPr>
      </p:pic>
      <p:pic>
        <p:nvPic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3557" name="Picture 13"/>
          <p:cNvPic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picLocks noChangeArrowheads="1" noChangeAspect="1"/>
          </p:cNvPicPr>
          <p:nvPr/>
        </p:nvPicPr>
        <p:blipFill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lip r:embed="rId4" cstate="print"/>
          <a:srcRect/>
          <a:stretch>
            <a:fillRect/>
          </a:stretch>
        </p:blipFill>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304800" y="3254375"/>
            <a:ext cx="2438400" cy="2330450"/>
          </a:xfrm>
          <a:prstGeom prst="rect">
            <a:avLst/>
          </a:prstGeom>
          <a:noFill/>
          <a:ln>
            <a:noFill/>
          </a:ln>
        </p:spPr>
      </p:pic>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6" name="Text Box 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228600" y="5688449"/>
            <a:ext cx="8658225" cy="1169551"/>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a:defRPr sz="2400">
                <a:solidFill>
                  <a:srgbClr val="CCFFFF"/>
                </a:solidFill>
                <a:uFillTx/>
                <a:latin charset="0" pitchFamily="2" typeface="VNI-Swiss-Condense"/>
              </a:defRPr>
            </a:lvl1pPr>
            <a:lvl2pPr indent="-285750" marL="742950">
              <a:defRPr sz="2400">
                <a:solidFill>
                  <a:srgbClr val="CCFFFF"/>
                </a:solidFill>
                <a:uFillTx/>
                <a:latin charset="0" pitchFamily="2" typeface="VNI-Swiss-Condense"/>
              </a:defRPr>
            </a:lvl2pPr>
            <a:lvl3pPr indent="-228600" marL="1143000">
              <a:defRPr sz="2400">
                <a:solidFill>
                  <a:srgbClr val="CCFFFF"/>
                </a:solidFill>
                <a:uFillTx/>
                <a:latin charset="0" pitchFamily="2" typeface="VNI-Swiss-Condense"/>
              </a:defRPr>
            </a:lvl3pPr>
            <a:lvl4pPr indent="-228600" marL="1600200">
              <a:defRPr sz="2400">
                <a:solidFill>
                  <a:srgbClr val="CCFFFF"/>
                </a:solidFill>
                <a:uFillTx/>
                <a:latin charset="0" pitchFamily="2" typeface="VNI-Swiss-Condense"/>
              </a:defRPr>
            </a:lvl4pPr>
            <a:lvl5pPr indent="-228600" marL="2057400">
              <a:defRPr sz="2400">
                <a:solidFill>
                  <a:srgbClr val="CCFFFF"/>
                </a:solidFill>
                <a:uFillTx/>
                <a:latin charset="0" pitchFamily="2" typeface="VNI-Swiss-Condense"/>
              </a:defRPr>
            </a:lvl5pPr>
            <a:lvl6pPr eaLnBrk="0" fontAlgn="base" hangingPunct="0" indent="-228600" marL="2514600">
              <a:spcBef>
                <a:spcPct val="0"/>
              </a:spcBef>
              <a:spcAft>
                <a:spcPct val="0"/>
              </a:spcAft>
              <a:defRPr sz="2400">
                <a:solidFill>
                  <a:srgbClr val="CCFFFF"/>
                </a:solidFill>
                <a:uFillTx/>
                <a:latin charset="0" pitchFamily="2" typeface="VNI-Swiss-Condense"/>
              </a:defRPr>
            </a:lvl6pPr>
            <a:lvl7pPr eaLnBrk="0" fontAlgn="base" hangingPunct="0" indent="-228600" marL="2971800">
              <a:spcBef>
                <a:spcPct val="0"/>
              </a:spcBef>
              <a:spcAft>
                <a:spcPct val="0"/>
              </a:spcAft>
              <a:defRPr sz="2400">
                <a:solidFill>
                  <a:srgbClr val="CCFFFF"/>
                </a:solidFill>
                <a:uFillTx/>
                <a:latin charset="0" pitchFamily="2" typeface="VNI-Swiss-Condense"/>
              </a:defRPr>
            </a:lvl7pPr>
            <a:lvl8pPr eaLnBrk="0" fontAlgn="base" hangingPunct="0" indent="-228600" marL="3429000">
              <a:spcBef>
                <a:spcPct val="0"/>
              </a:spcBef>
              <a:spcAft>
                <a:spcPct val="0"/>
              </a:spcAft>
              <a:defRPr sz="2400">
                <a:solidFill>
                  <a:srgbClr val="CCFFFF"/>
                </a:solidFill>
                <a:uFillTx/>
                <a:latin charset="0" pitchFamily="2" typeface="VNI-Swiss-Condense"/>
              </a:defRPr>
            </a:lvl8pPr>
            <a:lvl9pPr eaLnBrk="0" fontAlgn="base" hangingPunct="0" indent="-228600" marL="3886200">
              <a:spcBef>
                <a:spcPct val="0"/>
              </a:spcBef>
              <a:spcAft>
                <a:spcPct val="0"/>
              </a:spcAft>
              <a:defRPr sz="2400">
                <a:solidFill>
                  <a:srgbClr val="CCFFFF"/>
                </a:solidFill>
                <a:uFillTx/>
                <a:latin charset="0" pitchFamily="2" typeface="VNI-Swiss-Condense"/>
              </a:defRPr>
            </a:lvl9pPr>
          </a:lstStyle>
          <a:p>
            <a:pPr algn="just" eaLnBrk="1" hangingPunct="1">
              <a:spcBef>
                <a:spcPct val="50000"/>
              </a:spcBef>
              <a:defRPr>
                <a:uFillTx/>
              </a:defRPr>
            </a:pPr>
            <a:r>
              <a:rPr dirty="0" lang="en-US" smtClean="0" sz="2000">
                <a:solidFill>
                  <a:srgbClr val="FFFF00"/>
                </a:solidFill>
                <a:uFillTx/>
                <a:latin charset="0" pitchFamily="18" typeface="Times New Roman"/>
                <a:cs charset="0" pitchFamily="18" typeface="Times New Roman"/>
              </a:rPr>
              <a:t>“</a:t>
            </a:r>
            <a:r>
              <a:rPr dirty="0" err="1" lang="en-US" smtClean="0" sz="2000">
                <a:solidFill>
                  <a:srgbClr val="FFFF00"/>
                </a:solidFill>
                <a:uFillTx/>
                <a:latin charset="0" pitchFamily="18" typeface="Times New Roman"/>
                <a:cs charset="0" pitchFamily="18" typeface="Times New Roman"/>
              </a:rPr>
              <a:t>Cắt</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cơ</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vòng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Oddi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lấy</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dụng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cụ</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kéo</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sỏi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xuống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lấy</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sỏi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ra</a:t>
            </a:r>
            <a:r>
              <a:rPr dirty="0" lang="en-US" smtClean="0" sz="2000">
                <a:solidFill>
                  <a:srgbClr val="FFFF00"/>
                </a:solidFill>
                <a:uFillTx/>
                <a:latin charset="0" pitchFamily="18" typeface="Times New Roman"/>
                <a:cs charset="0" pitchFamily="18" typeface="Times New Roman"/>
              </a:rPr>
              <a:t>”.</a:t>
            </a:r>
          </a:p>
          <a:p>
            <a:pPr algn="just" eaLnBrk="1" hangingPunct="1">
              <a:spcBef>
                <a:spcPct val="50000"/>
              </a:spcBef>
              <a:defRPr>
                <a:uFillTx/>
              </a:defRPr>
            </a:pPr>
            <a:r>
              <a:rPr dirty="0" lang="en-US" smtClean="0" sz="2000">
                <a:solidFill>
                  <a:srgbClr val="FFFF00"/>
                </a:solidFill>
                <a:uFillTx/>
                <a:latin charset="0" pitchFamily="18" typeface="Times New Roman"/>
                <a:cs charset="0" pitchFamily="18" typeface="Times New Roman"/>
              </a:rPr>
              <a:t>Theo Qi: </a:t>
            </a:r>
            <a:r>
              <a:rPr dirty="0" err="1" lang="en-US" smtClean="0" sz="2000">
                <a:solidFill>
                  <a:srgbClr val="FFFF00"/>
                </a:solidFill>
                <a:uFillTx/>
                <a:latin charset="0" pitchFamily="18" typeface="Times New Roman"/>
                <a:cs charset="0" pitchFamily="18" typeface="Times New Roman"/>
              </a:rPr>
              <a:t>bữa</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coi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thì</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sẽ</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dẫn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guidewide</a:t>
            </a:r>
            <a:r>
              <a:rPr dirty="0" lang="en-US" smtClean="0" sz="2000">
                <a:solidFill>
                  <a:srgbClr val="FFFF00"/>
                </a:solidFill>
                <a:uFillTx/>
                <a:latin charset="0" pitchFamily="18" typeface="Times New Roman"/>
                <a:cs charset="0" pitchFamily="18" typeface="Times New Roman"/>
              </a:rPr>
              <a:t> qua </a:t>
            </a:r>
            <a:r>
              <a:rPr dirty="0" err="1" lang="en-US" smtClean="0" sz="2000">
                <a:solidFill>
                  <a:srgbClr val="FFFF00"/>
                </a:solidFill>
                <a:uFillTx/>
                <a:latin charset="0" pitchFamily="18" typeface="Times New Roman"/>
                <a:cs charset="0" pitchFamily="18" typeface="Times New Roman"/>
              </a:rPr>
              <a:t>đoạn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hẹp</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sau</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đó</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bơm</a:t>
            </a:r>
            <a:r>
              <a:rPr dirty="0" lang="en-US" smtClean="0" sz="2000">
                <a:solidFill>
                  <a:srgbClr val="FFFF00"/>
                </a:solidFill>
                <a:uFillTx/>
                <a:latin charset="0" pitchFamily="18" typeface="Times New Roman"/>
                <a:cs charset="0" pitchFamily="18" typeface="Times New Roman"/>
              </a:rPr>
              <a:t> 1 </a:t>
            </a:r>
            <a:r>
              <a:rPr dirty="0" err="1" lang="en-US" smtClean="0" sz="2000">
                <a:solidFill>
                  <a:srgbClr val="FFFF00"/>
                </a:solidFill>
                <a:uFillTx/>
                <a:latin charset="0" pitchFamily="18" typeface="Times New Roman"/>
                <a:cs charset="0" pitchFamily="18" typeface="Times New Roman"/>
              </a:rPr>
              <a:t>bóng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khí</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lên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rồi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giật</a:t>
            </a:r>
            <a:r>
              <a:rPr dirty="0" lang="en-US" smtClean="0" sz="2000">
                <a:solidFill>
                  <a:srgbClr val="FFFF00"/>
                </a:solidFill>
                <a:uFillTx/>
                <a:latin charset="0" pitchFamily="18" typeface="Times New Roman"/>
                <a:cs charset="0" pitchFamily="18" typeface="Times New Roman"/>
              </a:rPr>
              <a:t> guide wide </a:t>
            </a:r>
            <a:r>
              <a:rPr dirty="0" err="1" lang="en-US" smtClean="0" sz="2000">
                <a:solidFill>
                  <a:srgbClr val="FFFF00"/>
                </a:solidFill>
                <a:uFillTx/>
                <a:latin charset="0" pitchFamily="18" typeface="Times New Roman"/>
                <a:cs charset="0" pitchFamily="18" typeface="Times New Roman"/>
              </a:rPr>
              <a:t>đó</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ra</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để</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kéo</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cái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phần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kẹt</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xuống</a:t>
            </a:r>
            <a:endParaRPr dirty="0" lang="en-US" sz="2000">
              <a:solidFill>
                <a:srgbClr val="FFFF00"/>
              </a:solidFill>
              <a:uFillTx/>
              <a:latin charset="0" pitchFamily="18" typeface="Times New Roman"/>
              <a:cs charset="0" pitchFamily="18" typeface="Times New Roman"/>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44.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Rectang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533400" y="609600"/>
            <a:ext cx="8001000" cy="5694363"/>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p>
            <a:pPr indent="-342900" marL="342900">
              <a:buFontTx/>
              <a:buChar char="-"/>
              <a:defRPr>
                <a:uFillTx/>
              </a:defRPr>
            </a:pP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Tỷ</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lẹ</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thành</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công</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80-90%. </a:t>
            </a:r>
          </a:p>
          <a:p>
            <a:pPr>
              <a:defRPr>
                <a:uFillTx/>
              </a:defRPr>
            </a:pPr>
            <a:endParaRPr dirty="0" lang="en-US" sz="2800">
              <a:uFillTx/>
              <a:latin charset="0" panose="02020603050405020304" pitchFamily="18" typeface="Times New Roman"/>
              <a:ea charset="0" panose="020F0502020204030204" pitchFamily="34" typeface="Calibri"/>
              <a:cs charset="0" panose="02020603050405020304" pitchFamily="18" typeface="Times New Roman"/>
            </a:endParaRPr>
          </a:p>
          <a:p>
            <a:pPr indent="-342900" marL="342900">
              <a:buFontTx/>
              <a:buChar char="-"/>
              <a:defRPr>
                <a:uFillTx/>
              </a:defRPr>
            </a:pP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Tỷ</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lẹ</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tư</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vong</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0,2 - 0,5%. </a:t>
            </a:r>
          </a:p>
          <a:p>
            <a:pPr>
              <a:defRPr>
                <a:uFillTx/>
              </a:defRPr>
            </a:pPr>
            <a:endParaRPr dirty="0" lang="en-US" sz="2800">
              <a:uFillTx/>
              <a:latin charset="0" panose="02020603050405020304" pitchFamily="18" typeface="Times New Roman"/>
              <a:ea charset="0" panose="020F0502020204030204" pitchFamily="34" typeface="Calibri"/>
              <a:cs charset="0" panose="02020603050405020304" pitchFamily="18" typeface="Times New Roman"/>
            </a:endParaRPr>
          </a:p>
          <a:p>
            <a:pPr indent="-342900" marL="342900">
              <a:buFontTx/>
              <a:buChar char="-"/>
              <a:defRPr>
                <a:uFillTx/>
              </a:defRPr>
            </a:pP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Biến</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chứng</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p>
          <a:p>
            <a:pPr>
              <a:defRPr>
                <a:uFillTx/>
              </a:defRPr>
            </a:pPr>
            <a:endParaRPr dirty="0" lang="en-US" sz="2800">
              <a:uFillTx/>
              <a:latin charset="0" panose="02020603050405020304" pitchFamily="18" typeface="Times New Roman"/>
              <a:ea charset="0" panose="020F0502020204030204" pitchFamily="34" typeface="Calibri"/>
              <a:cs charset="0" panose="02020603050405020304" pitchFamily="18" typeface="Times New Roman"/>
            </a:endParaRPr>
          </a:p>
          <a:p>
            <a:pPr indent="-312738" marL="808038">
              <a:buFont charset="0" panose="02070309020205020404" pitchFamily="49" typeface="Courier New"/>
              <a:buChar char="o"/>
              <a:defRPr>
                <a:uFillTx/>
              </a:defRPr>
            </a:pPr>
            <a:r>
              <a:rPr dirty="0" lang="en-US" sz="2800">
                <a:uFillTx/>
                <a:latin charset="0" panose="02020603050405020304" pitchFamily="18" typeface="Times New Roman"/>
                <a:ea charset="0" panose="020F0502020204030204" pitchFamily="34" typeface="Calibri"/>
                <a:cs charset="0" panose="02020603050405020304" pitchFamily="18" typeface="Times New Roman"/>
              </a:rPr>
              <a:t>Viêm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tụy</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cấp</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(1‐7%) </a:t>
            </a:r>
          </a:p>
          <a:p>
            <a:pPr indent="-312738" marL="808038">
              <a:buFont charset="0" panose="02070309020205020404" pitchFamily="49" typeface="Courier New"/>
              <a:buChar char="o"/>
              <a:defRPr>
                <a:uFillTx/>
              </a:defRPr>
            </a:pPr>
            <a:endParaRPr dirty="0" lang="en-US" sz="2800">
              <a:uFillTx/>
              <a:latin charset="0" panose="02020603050405020304" pitchFamily="18" typeface="Times New Roman"/>
              <a:ea charset="0" panose="020F0502020204030204" pitchFamily="34" typeface="Calibri"/>
              <a:cs charset="0" panose="02020603050405020304" pitchFamily="18" typeface="Times New Roman"/>
            </a:endParaRPr>
          </a:p>
          <a:p>
            <a:pPr indent="-312738" marL="808038">
              <a:buFont charset="0" panose="02070309020205020404" pitchFamily="49" typeface="Courier New"/>
              <a:buChar char="o"/>
              <a:defRPr>
                <a:uFillTx/>
              </a:defRPr>
            </a:pP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Chảy</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máu</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do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cắt</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cơ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vòng</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(0,8‐2%)</a:t>
            </a:r>
          </a:p>
          <a:p>
            <a:pPr marL="495300">
              <a:defRPr>
                <a:uFillTx/>
              </a:defRPr>
            </a:pPr>
            <a:endParaRPr dirty="0" lang="en-US" sz="2800">
              <a:uFillTx/>
              <a:latin charset="0" panose="02020603050405020304" pitchFamily="18" typeface="Times New Roman"/>
              <a:ea charset="0" panose="020F0502020204030204" pitchFamily="34" typeface="Calibri"/>
              <a:cs charset="0" panose="02020603050405020304" pitchFamily="18" typeface="Times New Roman"/>
            </a:endParaRPr>
          </a:p>
          <a:p>
            <a:pPr indent="-312738" marL="808038">
              <a:buFont charset="0" panose="02070309020205020404" pitchFamily="49" typeface="Courier New"/>
              <a:buChar char="o"/>
              <a:defRPr>
                <a:uFillTx/>
              </a:defRPr>
            </a:pP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Thủng</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tá</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tràng</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(0,3‐0,6%)</a:t>
            </a:r>
          </a:p>
          <a:p>
            <a:pPr indent="-312738" marL="808038">
              <a:buFont charset="0" panose="02070309020205020404" pitchFamily="49" typeface="Courier New"/>
              <a:buChar char="o"/>
              <a:defRPr>
                <a:uFillTx/>
              </a:defRPr>
            </a:pPr>
            <a:endParaRPr dirty="0" lang="en-US" sz="2800">
              <a:uFillTx/>
              <a:latin charset="0" panose="02020603050405020304" pitchFamily="18" typeface="Times New Roman"/>
              <a:ea charset="0" panose="020F0502020204030204" pitchFamily="34" typeface="Calibri"/>
              <a:cs charset="0" panose="02020603050405020304" pitchFamily="18" typeface="Times New Roman"/>
            </a:endParaRPr>
          </a:p>
          <a:p>
            <a:pPr indent="-312738" marL="808038">
              <a:buFont charset="0" panose="02070309020205020404" pitchFamily="49" typeface="Courier New"/>
              <a:buChar char="o"/>
              <a:defRPr>
                <a:uFillTx/>
              </a:defRPr>
            </a:pPr>
            <a:r>
              <a:rPr dirty="0" lang="en-US" sz="2800">
                <a:uFillTx/>
                <a:latin charset="0" panose="02020603050405020304" pitchFamily="18" typeface="Times New Roman"/>
                <a:ea charset="0" panose="020F0502020204030204" pitchFamily="34" typeface="Calibri"/>
                <a:cs charset="0" panose="02020603050405020304" pitchFamily="18" typeface="Times New Roman"/>
              </a:rPr>
              <a:t>Viêm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đường</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mật</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(1%)</a:t>
            </a:r>
            <a:endParaRPr dirty="0" sz="2800">
              <a:uFillTx/>
              <a:latin charset="0" panose="02020603050405020304" pitchFamily="18" typeface="Times New Roman"/>
              <a:cs charset="0" panose="02020603050405020304" pitchFamily="18" typeface="Times New Roman"/>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 name="Text Box 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3048001" y="2030849"/>
            <a:ext cx="5943600" cy="1169551"/>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lvl1pPr>
              <a:defRPr sz="2400">
                <a:solidFill>
                  <a:srgbClr val="CCFFFF"/>
                </a:solidFill>
                <a:uFillTx/>
                <a:latin charset="0" pitchFamily="2" typeface="VNI-Swiss-Condense"/>
              </a:defRPr>
            </a:lvl1pPr>
            <a:lvl2pPr indent="-285750" marL="742950">
              <a:defRPr sz="2400">
                <a:solidFill>
                  <a:srgbClr val="CCFFFF"/>
                </a:solidFill>
                <a:uFillTx/>
                <a:latin charset="0" pitchFamily="2" typeface="VNI-Swiss-Condense"/>
              </a:defRPr>
            </a:lvl2pPr>
            <a:lvl3pPr indent="-228600" marL="1143000">
              <a:defRPr sz="2400">
                <a:solidFill>
                  <a:srgbClr val="CCFFFF"/>
                </a:solidFill>
                <a:uFillTx/>
                <a:latin charset="0" pitchFamily="2" typeface="VNI-Swiss-Condense"/>
              </a:defRPr>
            </a:lvl3pPr>
            <a:lvl4pPr indent="-228600" marL="1600200">
              <a:defRPr sz="2400">
                <a:solidFill>
                  <a:srgbClr val="CCFFFF"/>
                </a:solidFill>
                <a:uFillTx/>
                <a:latin charset="0" pitchFamily="2" typeface="VNI-Swiss-Condense"/>
              </a:defRPr>
            </a:lvl4pPr>
            <a:lvl5pPr indent="-228600" marL="2057400">
              <a:defRPr sz="2400">
                <a:solidFill>
                  <a:srgbClr val="CCFFFF"/>
                </a:solidFill>
                <a:uFillTx/>
                <a:latin charset="0" pitchFamily="2" typeface="VNI-Swiss-Condense"/>
              </a:defRPr>
            </a:lvl5pPr>
            <a:lvl6pPr eaLnBrk="0" fontAlgn="base" hangingPunct="0" indent="-228600" marL="2514600">
              <a:spcBef>
                <a:spcPct val="0"/>
              </a:spcBef>
              <a:spcAft>
                <a:spcPct val="0"/>
              </a:spcAft>
              <a:defRPr sz="2400">
                <a:solidFill>
                  <a:srgbClr val="CCFFFF"/>
                </a:solidFill>
                <a:uFillTx/>
                <a:latin charset="0" pitchFamily="2" typeface="VNI-Swiss-Condense"/>
              </a:defRPr>
            </a:lvl6pPr>
            <a:lvl7pPr eaLnBrk="0" fontAlgn="base" hangingPunct="0" indent="-228600" marL="2971800">
              <a:spcBef>
                <a:spcPct val="0"/>
              </a:spcBef>
              <a:spcAft>
                <a:spcPct val="0"/>
              </a:spcAft>
              <a:defRPr sz="2400">
                <a:solidFill>
                  <a:srgbClr val="CCFFFF"/>
                </a:solidFill>
                <a:uFillTx/>
                <a:latin charset="0" pitchFamily="2" typeface="VNI-Swiss-Condense"/>
              </a:defRPr>
            </a:lvl7pPr>
            <a:lvl8pPr eaLnBrk="0" fontAlgn="base" hangingPunct="0" indent="-228600" marL="3429000">
              <a:spcBef>
                <a:spcPct val="0"/>
              </a:spcBef>
              <a:spcAft>
                <a:spcPct val="0"/>
              </a:spcAft>
              <a:defRPr sz="2400">
                <a:solidFill>
                  <a:srgbClr val="CCFFFF"/>
                </a:solidFill>
                <a:uFillTx/>
                <a:latin charset="0" pitchFamily="2" typeface="VNI-Swiss-Condense"/>
              </a:defRPr>
            </a:lvl8pPr>
            <a:lvl9pPr eaLnBrk="0" fontAlgn="base" hangingPunct="0" indent="-228600" marL="3886200">
              <a:spcBef>
                <a:spcPct val="0"/>
              </a:spcBef>
              <a:spcAft>
                <a:spcPct val="0"/>
              </a:spcAft>
              <a:defRPr sz="2400">
                <a:solidFill>
                  <a:srgbClr val="CCFFFF"/>
                </a:solidFill>
                <a:uFillTx/>
                <a:latin charset="0" pitchFamily="2" typeface="VNI-Swiss-Condense"/>
              </a:defRPr>
            </a:lvl9pPr>
          </a:lstStyle>
          <a:p>
            <a:pPr algn="just" eaLnBrk="1" hangingPunct="1">
              <a:spcBef>
                <a:spcPct val="50000"/>
              </a:spcBef>
              <a:defRPr>
                <a:uFillTx/>
              </a:defRPr>
            </a:pPr>
            <a:r>
              <a:rPr dirty="0" lang="en-US" smtClean="0" sz="2000">
                <a:solidFill>
                  <a:srgbClr val="FFFF00"/>
                </a:solidFill>
                <a:uFillTx/>
                <a:latin charset="0" pitchFamily="18" typeface="Times New Roman"/>
                <a:cs charset="0" pitchFamily="18" typeface="Times New Roman"/>
              </a:rPr>
              <a:t>“PHẢI NHỚ.</a:t>
            </a:r>
          </a:p>
          <a:p>
            <a:pPr algn="just" eaLnBrk="1" hangingPunct="1">
              <a:spcBef>
                <a:spcPct val="50000"/>
              </a:spcBef>
              <a:defRPr>
                <a:uFillTx/>
              </a:defRPr>
            </a:pPr>
            <a:r>
              <a:rPr dirty="0" err="1" lang="en-US" smtClean="0" sz="2000">
                <a:solidFill>
                  <a:srgbClr val="FFFF00"/>
                </a:solidFill>
                <a:uFillTx/>
                <a:latin charset="0" pitchFamily="18" typeface="Times New Roman"/>
                <a:cs charset="0" pitchFamily="18" typeface="Times New Roman"/>
              </a:rPr>
              <a:t>Trong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đó</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viêm</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tụy</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và</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chảy</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máu</a:t>
            </a:r>
            <a:r>
              <a:rPr dirty="0" lang="en-US" smtClean="0" sz="2000">
                <a:solidFill>
                  <a:srgbClr val="FFFF00"/>
                </a:solidFill>
                <a:uFillTx/>
                <a:latin charset="0" pitchFamily="18" typeface="Times New Roman"/>
                <a:cs charset="0" pitchFamily="18" typeface="Times New Roman"/>
              </a:rPr>
              <a:t> do </a:t>
            </a:r>
            <a:r>
              <a:rPr dirty="0" err="1" lang="en-US" smtClean="0" sz="2000">
                <a:solidFill>
                  <a:srgbClr val="FFFF00"/>
                </a:solidFill>
                <a:uFillTx/>
                <a:latin charset="0" pitchFamily="18" typeface="Times New Roman"/>
                <a:cs charset="0" pitchFamily="18" typeface="Times New Roman"/>
              </a:rPr>
              <a:t>cắt</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cơ</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vòng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thường</a:t>
            </a:r>
            <a:r>
              <a:rPr dirty="0" lang="en-US" smtClean="0" sz="2000">
                <a:solidFill>
                  <a:srgbClr val="FFFF00"/>
                </a:solidFill>
                <a:uFillTx/>
                <a:latin charset="0" pitchFamily="18" typeface="Times New Roman"/>
                <a:cs charset="0" pitchFamily="18" typeface="Times New Roman"/>
              </a:rPr>
              <a:t> hay </a:t>
            </a:r>
            <a:r>
              <a:rPr dirty="0" err="1" lang="en-US" smtClean="0" sz="2000">
                <a:solidFill>
                  <a:srgbClr val="FFFF00"/>
                </a:solidFill>
                <a:uFillTx/>
                <a:latin charset="0" pitchFamily="18" typeface="Times New Roman"/>
                <a:cs charset="0" pitchFamily="18" typeface="Times New Roman"/>
              </a:rPr>
              <a:t>gặp</a:t>
            </a:r>
            <a:r>
              <a:rPr dirty="0" lang="en-US" smtClean="0" sz="2000">
                <a:solidFill>
                  <a:srgbClr val="FFFF00"/>
                </a:solidFill>
                <a:uFillTx/>
                <a:latin charset="0" pitchFamily="18" typeface="Times New Roman"/>
                <a:cs charset="0" pitchFamily="18" typeface="Times New Roman"/>
              </a:rPr>
              <a:t>”</a:t>
            </a:r>
            <a:endParaRPr dirty="0" lang="en-US" sz="2000">
              <a:solidFill>
                <a:srgbClr val="FFFF00"/>
              </a:solidFill>
              <a:uFillTx/>
              <a:latin charset="0" pitchFamily="18" typeface="Times New Roman"/>
              <a:cs charset="0" pitchFamily="18" typeface="Times New Roman"/>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45.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Text Box 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762000" y="1219200"/>
            <a:ext cx="7696200" cy="1600438"/>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a:defRPr sz="2400">
                <a:solidFill>
                  <a:srgbClr val="CCFFFF"/>
                </a:solidFill>
                <a:uFillTx/>
                <a:latin charset="0" pitchFamily="2" typeface="VNI-Swiss-Condense"/>
              </a:defRPr>
            </a:lvl1pPr>
            <a:lvl2pPr indent="-285750" marL="742950">
              <a:defRPr sz="2400">
                <a:solidFill>
                  <a:srgbClr val="CCFFFF"/>
                </a:solidFill>
                <a:uFillTx/>
                <a:latin charset="0" pitchFamily="2" typeface="VNI-Swiss-Condense"/>
              </a:defRPr>
            </a:lvl2pPr>
            <a:lvl3pPr indent="-228600" marL="1143000">
              <a:defRPr sz="2400">
                <a:solidFill>
                  <a:srgbClr val="CCFFFF"/>
                </a:solidFill>
                <a:uFillTx/>
                <a:latin charset="0" pitchFamily="2" typeface="VNI-Swiss-Condense"/>
              </a:defRPr>
            </a:lvl3pPr>
            <a:lvl4pPr indent="-228600" marL="1600200">
              <a:defRPr sz="2400">
                <a:solidFill>
                  <a:srgbClr val="CCFFFF"/>
                </a:solidFill>
                <a:uFillTx/>
                <a:latin charset="0" pitchFamily="2" typeface="VNI-Swiss-Condense"/>
              </a:defRPr>
            </a:lvl4pPr>
            <a:lvl5pPr indent="-228600" marL="2057400">
              <a:defRPr sz="2400">
                <a:solidFill>
                  <a:srgbClr val="CCFFFF"/>
                </a:solidFill>
                <a:uFillTx/>
                <a:latin charset="0" pitchFamily="2" typeface="VNI-Swiss-Condense"/>
              </a:defRPr>
            </a:lvl5pPr>
            <a:lvl6pPr eaLnBrk="0" fontAlgn="base" hangingPunct="0" indent="-228600" marL="2514600">
              <a:spcBef>
                <a:spcPct val="0"/>
              </a:spcBef>
              <a:spcAft>
                <a:spcPct val="0"/>
              </a:spcAft>
              <a:defRPr sz="2400">
                <a:solidFill>
                  <a:srgbClr val="CCFFFF"/>
                </a:solidFill>
                <a:uFillTx/>
                <a:latin charset="0" pitchFamily="2" typeface="VNI-Swiss-Condense"/>
              </a:defRPr>
            </a:lvl6pPr>
            <a:lvl7pPr eaLnBrk="0" fontAlgn="base" hangingPunct="0" indent="-228600" marL="2971800">
              <a:spcBef>
                <a:spcPct val="0"/>
              </a:spcBef>
              <a:spcAft>
                <a:spcPct val="0"/>
              </a:spcAft>
              <a:defRPr sz="2400">
                <a:solidFill>
                  <a:srgbClr val="CCFFFF"/>
                </a:solidFill>
                <a:uFillTx/>
                <a:latin charset="0" pitchFamily="2" typeface="VNI-Swiss-Condense"/>
              </a:defRPr>
            </a:lvl7pPr>
            <a:lvl8pPr eaLnBrk="0" fontAlgn="base" hangingPunct="0" indent="-228600" marL="3429000">
              <a:spcBef>
                <a:spcPct val="0"/>
              </a:spcBef>
              <a:spcAft>
                <a:spcPct val="0"/>
              </a:spcAft>
              <a:defRPr sz="2400">
                <a:solidFill>
                  <a:srgbClr val="CCFFFF"/>
                </a:solidFill>
                <a:uFillTx/>
                <a:latin charset="0" pitchFamily="2" typeface="VNI-Swiss-Condense"/>
              </a:defRPr>
            </a:lvl8pPr>
            <a:lvl9pPr eaLnBrk="0" fontAlgn="base" hangingPunct="0" indent="-228600" marL="3886200">
              <a:spcBef>
                <a:spcPct val="0"/>
              </a:spcBef>
              <a:spcAft>
                <a:spcPct val="0"/>
              </a:spcAft>
              <a:defRPr sz="2400">
                <a:solidFill>
                  <a:srgbClr val="CCFFFF"/>
                </a:solidFill>
                <a:uFillTx/>
                <a:latin charset="0" pitchFamily="2" typeface="VNI-Swiss-Condense"/>
              </a:defRPr>
            </a:lvl9pPr>
          </a:lstStyle>
          <a:p>
            <a:pPr algn="just" eaLnBrk="1" hangingPunct="1">
              <a:spcBef>
                <a:spcPct val="50000"/>
              </a:spcBef>
              <a:defRPr>
                <a:uFillTx/>
              </a:defRPr>
            </a:pPr>
            <a:r>
              <a:rPr dirty="0" lang="vi-VN" sz="2800">
                <a:solidFill>
                  <a:schemeClr val="tx1"/>
                </a:solidFill>
                <a:uFillTx/>
                <a:latin charset="0" pitchFamily="18" typeface="Times New Roman"/>
                <a:cs charset="0" pitchFamily="18" typeface="Times New Roman"/>
              </a:rPr>
              <a:t>Nguyên tắc: 	</a:t>
            </a:r>
          </a:p>
          <a:p>
            <a:pPr algn="just" eaLnBrk="1" hangingPunct="1" indent="-342900" marL="342900">
              <a:spcBef>
                <a:spcPct val="50000"/>
              </a:spcBef>
              <a:buFontTx/>
              <a:buChar char="-"/>
              <a:defRPr>
                <a:uFillTx/>
              </a:defRPr>
            </a:pPr>
            <a:r>
              <a:rPr dirty="0" lang="vi-VN" sz="2800">
                <a:solidFill>
                  <a:schemeClr val="tx1"/>
                </a:solidFill>
                <a:uFillTx/>
                <a:latin charset="0" pitchFamily="18" typeface="Times New Roman"/>
                <a:cs charset="0" pitchFamily="18" typeface="Times New Roman"/>
              </a:rPr>
              <a:t>Lấy sỏi đường mật chính qua chỗ mở ống mật chủ. </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5602" name="TextBox 5"/>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381000" y="381000"/>
            <a:ext cx="8534400" cy="523875"/>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a:defRPr>
                <a:solidFill>
                  <a:schemeClr val="tx1"/>
                </a:solidFill>
                <a:uFillTx/>
                <a:latin charset="0" panose="020B0604020202020204" pitchFamily="34" typeface="Arial"/>
                <a:cs charset="0" panose="020B0604020202020204" pitchFamily="34" typeface="Arial"/>
              </a:defRPr>
            </a:lvl1pPr>
            <a:lvl2pPr indent="-285750" marL="742950">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r>
              <a:rPr altLang="en-US" b="1" dirty="0" i="1" lang="vi-VN" sz="2800">
                <a:solidFill>
                  <a:schemeClr val="tx2">
                    <a:lumMod val="75000"/>
                  </a:schemeClr>
                </a:solidFill>
                <a:uFillTx/>
                <a:latin charset="0" panose="02020603050405020304" pitchFamily="18" typeface="Times New Roman"/>
                <a:cs charset="0" panose="02020603050405020304" pitchFamily="18" typeface="Times New Roman"/>
              </a:rPr>
              <a:t>3.1.2 Mở OMC lấy sỏi +/- dẫn lưu Kehr</a:t>
            </a: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46.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6625" name="TextBox 5"/>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381000" y="381000"/>
            <a:ext cx="7848600" cy="523875"/>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a:defRPr>
                <a:solidFill>
                  <a:schemeClr val="tx1"/>
                </a:solidFill>
                <a:uFillTx/>
                <a:latin charset="0" panose="020B0604020202020204" pitchFamily="34" typeface="Arial"/>
                <a:cs charset="0" panose="020B0604020202020204" pitchFamily="34" typeface="Arial"/>
              </a:defRPr>
            </a:lvl1pPr>
            <a:lvl2pPr indent="-285750" marL="742950">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r>
              <a:rPr altLang="en-US" b="1" dirty="0" i="1" lang="vi-VN" sz="2800">
                <a:solidFill>
                  <a:srgbClr val="FFC000"/>
                </a:solidFill>
                <a:uFillTx/>
                <a:latin charset="0" panose="02020603050405020304" pitchFamily="18" typeface="Times New Roman"/>
                <a:cs charset="0" panose="02020603050405020304" pitchFamily="18" typeface="Times New Roman"/>
              </a:rPr>
              <a:t>3.1.2.1 Mở OMC lấy sỏi, khâu kín OMC</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6626" name="Rectangle 7"/>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2335213" y="5715000"/>
            <a:ext cx="4625975" cy="661988"/>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indent="-342900" marL="342900">
              <a:defRPr>
                <a:solidFill>
                  <a:schemeClr val="tx1"/>
                </a:solidFill>
                <a:uFillTx/>
                <a:latin charset="0" panose="020B0604020202020204" pitchFamily="34" typeface="Arial"/>
                <a:cs charset="0" panose="020B0604020202020204" pitchFamily="34" typeface="Arial"/>
              </a:defRPr>
            </a:lvl1pPr>
            <a:lvl2pPr marL="11113">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pPr algn="ctr" eaLnBrk="1" hangingPunct="1" lvl="1">
              <a:lnSpc>
                <a:spcPct val="150000"/>
              </a:lnSpc>
              <a:spcBef>
                <a:spcPct val="50000"/>
              </a:spcBef>
            </a:pPr>
            <a:r>
              <a:rPr altLang="en-US" i="1" lang="en-US" sz="2800">
                <a:uFillTx/>
                <a:latin charset="0" panose="02020603050405020304" pitchFamily="18" typeface="Times New Roman"/>
                <a:cs charset="0" panose="02020603050405020304" pitchFamily="18" typeface="Times New Roman"/>
              </a:rPr>
              <a:t>Khâu kín OMC</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6627" name="Rectangle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552342" y="910094"/>
            <a:ext cx="7620000" cy="954088"/>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a:defRPr>
                <a:solidFill>
                  <a:schemeClr val="tx1"/>
                </a:solidFill>
                <a:uFillTx/>
                <a:latin charset="0" panose="020B0604020202020204" pitchFamily="34" typeface="Arial"/>
                <a:cs charset="0" panose="020B0604020202020204" pitchFamily="34" typeface="Arial"/>
              </a:defRPr>
            </a:lvl1pPr>
            <a:lvl2pPr indent="-285750" marL="742950">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r>
              <a:rPr altLang="en-US" dirty="0" err="1" lang="en-US" sz="2800">
                <a:uFillTx/>
                <a:latin charset="0" panose="02020603050405020304" pitchFamily="18" typeface="Times New Roman"/>
                <a:cs charset="0" panose="020F0502020204030204" pitchFamily="34" typeface="Calibri"/>
              </a:rPr>
              <a:t>Điều</a:t>
            </a:r>
            <a:r>
              <a:rPr altLang="en-US" dirty="0" lang="en-US" sz="2800">
                <a:uFillTx/>
                <a:latin charset="0" panose="02020603050405020304" pitchFamily="18" typeface="Times New Roman"/>
                <a:cs charset="0" panose="020F0502020204030204" pitchFamily="34" typeface="Calibri"/>
              </a:rPr>
              <a:t> </a:t>
            </a:r>
            <a:r>
              <a:rPr altLang="en-US" dirty="0" err="1" lang="en-US" sz="2800">
                <a:uFillTx/>
                <a:latin charset="0" panose="02020603050405020304" pitchFamily="18" typeface="Times New Roman"/>
                <a:cs charset="0" panose="020F0502020204030204" pitchFamily="34" typeface="Calibri"/>
              </a:rPr>
              <a:t>kiện</a:t>
            </a:r>
            <a:r>
              <a:rPr altLang="en-US" dirty="0" lang="en-US" sz="2800">
                <a:uFillTx/>
                <a:latin charset="0" panose="02020603050405020304" pitchFamily="18" typeface="Times New Roman"/>
                <a:cs charset="0" panose="020F0502020204030204" pitchFamily="34" typeface="Calibri"/>
              </a:rPr>
              <a:t>: </a:t>
            </a:r>
            <a:r>
              <a:rPr altLang="en-US" dirty="0" err="1" lang="en-US" sz="2800">
                <a:uFillTx/>
                <a:latin charset="0" panose="02020603050405020304" pitchFamily="18" typeface="Times New Roman"/>
                <a:cs charset="0" panose="020F0502020204030204" pitchFamily="34" typeface="Calibri"/>
              </a:rPr>
              <a:t>đường</a:t>
            </a:r>
            <a:r>
              <a:rPr altLang="en-US" dirty="0" lang="en-US" sz="2800">
                <a:uFillTx/>
                <a:latin charset="0" panose="02020603050405020304" pitchFamily="18" typeface="Times New Roman"/>
                <a:cs charset="0" panose="020F0502020204030204" pitchFamily="34" typeface="Calibri"/>
              </a:rPr>
              <a:t> </a:t>
            </a:r>
            <a:r>
              <a:rPr altLang="en-US" dirty="0" err="1" lang="en-US" sz="2800">
                <a:uFillTx/>
                <a:latin charset="0" panose="02020603050405020304" pitchFamily="18" typeface="Times New Roman"/>
                <a:cs charset="0" panose="020F0502020204030204" pitchFamily="34" typeface="Calibri"/>
              </a:rPr>
              <a:t>mật</a:t>
            </a:r>
            <a:r>
              <a:rPr altLang="en-US" dirty="0" lang="en-US" sz="2800">
                <a:uFillTx/>
                <a:latin charset="0" panose="02020603050405020304" pitchFamily="18" typeface="Times New Roman"/>
                <a:cs charset="0" panose="020F0502020204030204" pitchFamily="34" typeface="Calibri"/>
              </a:rPr>
              <a:t> </a:t>
            </a:r>
            <a:r>
              <a:rPr altLang="en-US" dirty="0" err="1" lang="en-US" sz="2800">
                <a:uFillTx/>
                <a:latin charset="0" panose="02020603050405020304" pitchFamily="18" typeface="Times New Roman"/>
                <a:cs charset="0" panose="020F0502020204030204" pitchFamily="34" typeface="Calibri"/>
              </a:rPr>
              <a:t>không</a:t>
            </a:r>
            <a:r>
              <a:rPr altLang="en-US" dirty="0" lang="en-US" sz="2800">
                <a:uFillTx/>
                <a:latin charset="0" panose="02020603050405020304" pitchFamily="18" typeface="Times New Roman"/>
                <a:cs charset="0" panose="020F0502020204030204" pitchFamily="34" typeface="Calibri"/>
              </a:rPr>
              <a:t> </a:t>
            </a:r>
            <a:r>
              <a:rPr altLang="en-US" dirty="0" err="1" lang="en-US" sz="2800">
                <a:uFillTx/>
                <a:latin charset="0" panose="02020603050405020304" pitchFamily="18" typeface="Times New Roman"/>
                <a:cs charset="0" panose="020F0502020204030204" pitchFamily="34" typeface="Calibri"/>
              </a:rPr>
              <a:t>bị</a:t>
            </a:r>
            <a:r>
              <a:rPr altLang="en-US" dirty="0" lang="en-US" sz="2800">
                <a:uFillTx/>
                <a:latin charset="0" panose="02020603050405020304" pitchFamily="18" typeface="Times New Roman"/>
                <a:cs charset="0" panose="020F0502020204030204" pitchFamily="34" typeface="Calibri"/>
              </a:rPr>
              <a:t> </a:t>
            </a:r>
            <a:r>
              <a:rPr altLang="en-US" dirty="0" err="1" lang="en-US" sz="2800">
                <a:uFillTx/>
                <a:latin charset="0" panose="02020603050405020304" pitchFamily="18" typeface="Times New Roman"/>
                <a:cs charset="0" panose="020F0502020204030204" pitchFamily="34" typeface="Calibri"/>
              </a:rPr>
              <a:t>nhiễm</a:t>
            </a:r>
            <a:r>
              <a:rPr altLang="en-US" dirty="0" lang="en-US" sz="2800">
                <a:uFillTx/>
                <a:latin charset="0" panose="02020603050405020304" pitchFamily="18" typeface="Times New Roman"/>
                <a:cs charset="0" panose="020F0502020204030204" pitchFamily="34" typeface="Calibri"/>
              </a:rPr>
              <a:t> </a:t>
            </a:r>
            <a:r>
              <a:rPr altLang="en-US" dirty="0" err="1" lang="en-US" sz="2800">
                <a:uFillTx/>
                <a:latin charset="0" panose="02020603050405020304" pitchFamily="18" typeface="Times New Roman"/>
                <a:cs charset="0" panose="020F0502020204030204" pitchFamily="34" typeface="Calibri"/>
              </a:rPr>
              <a:t>khuẩn</a:t>
            </a:r>
            <a:r>
              <a:rPr altLang="en-US" dirty="0" lang="en-US" sz="2800">
                <a:uFillTx/>
                <a:latin charset="0" panose="02020603050405020304" pitchFamily="18" typeface="Times New Roman"/>
                <a:cs charset="0" panose="020F0502020204030204" pitchFamily="34" typeface="Calibri"/>
              </a:rPr>
              <a:t>, </a:t>
            </a:r>
            <a:r>
              <a:rPr altLang="en-US" dirty="0" err="1" lang="en-US" sz="2800">
                <a:uFillTx/>
                <a:latin charset="0" panose="02020603050405020304" pitchFamily="18" typeface="Times New Roman"/>
                <a:cs charset="0" panose="020F0502020204030204" pitchFamily="34" typeface="Calibri"/>
              </a:rPr>
              <a:t>chắc</a:t>
            </a:r>
            <a:r>
              <a:rPr altLang="en-US" dirty="0" lang="en-US" sz="2800">
                <a:uFillTx/>
                <a:latin charset="0" panose="02020603050405020304" pitchFamily="18" typeface="Times New Roman"/>
                <a:cs charset="0" panose="020F0502020204030204" pitchFamily="34" typeface="Calibri"/>
              </a:rPr>
              <a:t> </a:t>
            </a:r>
            <a:r>
              <a:rPr altLang="en-US" dirty="0" err="1" lang="en-US" sz="2800">
                <a:uFillTx/>
                <a:latin charset="0" panose="02020603050405020304" pitchFamily="18" typeface="Times New Roman"/>
                <a:cs charset="0" panose="020F0502020204030204" pitchFamily="34" typeface="Calibri"/>
              </a:rPr>
              <a:t>chắn</a:t>
            </a:r>
            <a:r>
              <a:rPr altLang="en-US" dirty="0" lang="en-US" sz="2800">
                <a:uFillTx/>
                <a:latin charset="0" panose="02020603050405020304" pitchFamily="18" typeface="Times New Roman"/>
                <a:cs charset="0" panose="020F0502020204030204" pitchFamily="34" typeface="Calibri"/>
              </a:rPr>
              <a:t> </a:t>
            </a:r>
            <a:r>
              <a:rPr altLang="en-US" dirty="0" err="1" lang="en-US" sz="2800">
                <a:uFillTx/>
                <a:latin charset="0" panose="02020603050405020304" pitchFamily="18" typeface="Times New Roman"/>
                <a:cs charset="0" panose="020F0502020204030204" pitchFamily="34" typeface="Calibri"/>
              </a:rPr>
              <a:t>hết</a:t>
            </a:r>
            <a:r>
              <a:rPr altLang="en-US" dirty="0" lang="en-US" sz="2800">
                <a:uFillTx/>
                <a:latin charset="0" panose="02020603050405020304" pitchFamily="18" typeface="Times New Roman"/>
                <a:cs charset="0" panose="020F0502020204030204" pitchFamily="34" typeface="Calibri"/>
              </a:rPr>
              <a:t> </a:t>
            </a:r>
            <a:r>
              <a:rPr altLang="en-US" dirty="0" err="1" lang="en-US" sz="2800">
                <a:uFillTx/>
                <a:latin charset="0" panose="02020603050405020304" pitchFamily="18" typeface="Times New Roman"/>
                <a:cs charset="0" panose="020F0502020204030204" pitchFamily="34" typeface="Calibri"/>
              </a:rPr>
              <a:t>sỏi</a:t>
            </a:r>
            <a:r>
              <a:rPr altLang="en-US" dirty="0" lang="en-US" sz="2800">
                <a:uFillTx/>
                <a:latin charset="0" panose="02020603050405020304" pitchFamily="18" typeface="Times New Roman"/>
                <a:cs charset="0" panose="020F0502020204030204" pitchFamily="34" typeface="Calibri"/>
              </a:rPr>
              <a:t>, Oddi </a:t>
            </a:r>
            <a:r>
              <a:rPr altLang="en-US" dirty="0" err="1" lang="en-US" sz="2800">
                <a:uFillTx/>
                <a:latin charset="0" panose="02020603050405020304" pitchFamily="18" typeface="Times New Roman"/>
                <a:cs charset="0" panose="020F0502020204030204" pitchFamily="34" typeface="Calibri"/>
              </a:rPr>
              <a:t>thông</a:t>
            </a:r>
            <a:r>
              <a:rPr altLang="en-US" dirty="0" lang="en-US" sz="2800">
                <a:uFillTx/>
                <a:latin charset="0" panose="02020603050405020304" pitchFamily="18" typeface="Times New Roman"/>
                <a:cs charset="0" panose="020F0502020204030204" pitchFamily="34" typeface="Calibri"/>
              </a:rPr>
              <a:t> </a:t>
            </a:r>
            <a:r>
              <a:rPr altLang="en-US" dirty="0" err="1" lang="en-US" sz="2800">
                <a:uFillTx/>
                <a:latin charset="0" panose="02020603050405020304" pitchFamily="18" typeface="Times New Roman"/>
                <a:cs charset="0" panose="020F0502020204030204" pitchFamily="34" typeface="Calibri"/>
              </a:rPr>
              <a:t>tốt</a:t>
            </a:r>
            <a:r>
              <a:rPr altLang="en-US" dirty="0" lang="en-US" sz="2800">
                <a:uFillTx/>
                <a:latin charset="0" panose="02020603050405020304" pitchFamily="18" typeface="Times New Roman"/>
                <a:cs charset="0" panose="020F0502020204030204" pitchFamily="34" typeface="Calibri"/>
              </a:rPr>
              <a:t>.</a:t>
            </a:r>
            <a:endParaRPr altLang="en-US" dirty="0" lang="en-US" sz="2800">
              <a:uFillTx/>
            </a:endParaRPr>
          </a:p>
        </p:txBody>
      </p:sp>
      <p:pic>
        <p:nvPic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6628" name="Picture 8"/>
          <p:cNvPic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picLocks noChangeArrowheads="1" noChangeAspect="1"/>
          </p:cNvPicPr>
          <p:nvPr/>
        </p:nvPicPr>
        <p:blipFill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lip r:embed="rId2"/>
          <a:srcRect b="33727" l="41026" r="38065" t="43550"/>
          <a:stretch>
            <a:fillRect/>
          </a:stretch>
        </p:blipFill>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2133600" y="2438400"/>
            <a:ext cx="4827588" cy="3276600"/>
          </a:xfrm>
          <a:prstGeom prst="rect">
            <a:avLst/>
          </a:prstGeom>
          <a:noFill/>
          <a:ln>
            <a:noFill/>
          </a:ln>
        </p:spPr>
      </p:pic>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6" name="Text Box 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533400" y="1828800"/>
            <a:ext cx="8658225" cy="400110"/>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a:defRPr sz="2400">
                <a:solidFill>
                  <a:srgbClr val="CCFFFF"/>
                </a:solidFill>
                <a:uFillTx/>
                <a:latin charset="0" pitchFamily="2" typeface="VNI-Swiss-Condense"/>
              </a:defRPr>
            </a:lvl1pPr>
            <a:lvl2pPr indent="-285750" marL="742950">
              <a:defRPr sz="2400">
                <a:solidFill>
                  <a:srgbClr val="CCFFFF"/>
                </a:solidFill>
                <a:uFillTx/>
                <a:latin charset="0" pitchFamily="2" typeface="VNI-Swiss-Condense"/>
              </a:defRPr>
            </a:lvl2pPr>
            <a:lvl3pPr indent="-228600" marL="1143000">
              <a:defRPr sz="2400">
                <a:solidFill>
                  <a:srgbClr val="CCFFFF"/>
                </a:solidFill>
                <a:uFillTx/>
                <a:latin charset="0" pitchFamily="2" typeface="VNI-Swiss-Condense"/>
              </a:defRPr>
            </a:lvl3pPr>
            <a:lvl4pPr indent="-228600" marL="1600200">
              <a:defRPr sz="2400">
                <a:solidFill>
                  <a:srgbClr val="CCFFFF"/>
                </a:solidFill>
                <a:uFillTx/>
                <a:latin charset="0" pitchFamily="2" typeface="VNI-Swiss-Condense"/>
              </a:defRPr>
            </a:lvl4pPr>
            <a:lvl5pPr indent="-228600" marL="2057400">
              <a:defRPr sz="2400">
                <a:solidFill>
                  <a:srgbClr val="CCFFFF"/>
                </a:solidFill>
                <a:uFillTx/>
                <a:latin charset="0" pitchFamily="2" typeface="VNI-Swiss-Condense"/>
              </a:defRPr>
            </a:lvl5pPr>
            <a:lvl6pPr eaLnBrk="0" fontAlgn="base" hangingPunct="0" indent="-228600" marL="2514600">
              <a:spcBef>
                <a:spcPct val="0"/>
              </a:spcBef>
              <a:spcAft>
                <a:spcPct val="0"/>
              </a:spcAft>
              <a:defRPr sz="2400">
                <a:solidFill>
                  <a:srgbClr val="CCFFFF"/>
                </a:solidFill>
                <a:uFillTx/>
                <a:latin charset="0" pitchFamily="2" typeface="VNI-Swiss-Condense"/>
              </a:defRPr>
            </a:lvl6pPr>
            <a:lvl7pPr eaLnBrk="0" fontAlgn="base" hangingPunct="0" indent="-228600" marL="2971800">
              <a:spcBef>
                <a:spcPct val="0"/>
              </a:spcBef>
              <a:spcAft>
                <a:spcPct val="0"/>
              </a:spcAft>
              <a:defRPr sz="2400">
                <a:solidFill>
                  <a:srgbClr val="CCFFFF"/>
                </a:solidFill>
                <a:uFillTx/>
                <a:latin charset="0" pitchFamily="2" typeface="VNI-Swiss-Condense"/>
              </a:defRPr>
            </a:lvl7pPr>
            <a:lvl8pPr eaLnBrk="0" fontAlgn="base" hangingPunct="0" indent="-228600" marL="3429000">
              <a:spcBef>
                <a:spcPct val="0"/>
              </a:spcBef>
              <a:spcAft>
                <a:spcPct val="0"/>
              </a:spcAft>
              <a:defRPr sz="2400">
                <a:solidFill>
                  <a:srgbClr val="CCFFFF"/>
                </a:solidFill>
                <a:uFillTx/>
                <a:latin charset="0" pitchFamily="2" typeface="VNI-Swiss-Condense"/>
              </a:defRPr>
            </a:lvl8pPr>
            <a:lvl9pPr eaLnBrk="0" fontAlgn="base" hangingPunct="0" indent="-228600" marL="3886200">
              <a:spcBef>
                <a:spcPct val="0"/>
              </a:spcBef>
              <a:spcAft>
                <a:spcPct val="0"/>
              </a:spcAft>
              <a:defRPr sz="2400">
                <a:solidFill>
                  <a:srgbClr val="CCFFFF"/>
                </a:solidFill>
                <a:uFillTx/>
                <a:latin charset="0" pitchFamily="2" typeface="VNI-Swiss-Condense"/>
              </a:defRPr>
            </a:lvl9pPr>
          </a:lstStyle>
          <a:p>
            <a:pPr algn="just" eaLnBrk="1" hangingPunct="1">
              <a:spcBef>
                <a:spcPct val="50000"/>
              </a:spcBef>
              <a:defRPr>
                <a:uFillTx/>
              </a:defRPr>
            </a:pPr>
            <a:r>
              <a:rPr dirty="0" lang="en-US" smtClean="0" sz="2000">
                <a:solidFill>
                  <a:srgbClr val="FFFF00"/>
                </a:solidFill>
                <a:uFillTx/>
                <a:latin charset="0" pitchFamily="18" typeface="Times New Roman"/>
                <a:cs charset="0" pitchFamily="18" typeface="Times New Roman"/>
              </a:rPr>
              <a:t>“</a:t>
            </a:r>
            <a:r>
              <a:rPr dirty="0" err="1" lang="en-US" smtClean="0" sz="2000">
                <a:solidFill>
                  <a:srgbClr val="FFFF00"/>
                </a:solidFill>
                <a:uFillTx/>
                <a:latin charset="0" pitchFamily="18" typeface="Times New Roman"/>
                <a:cs charset="0" pitchFamily="18" typeface="Times New Roman"/>
              </a:rPr>
              <a:t>Đủ</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điều</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kiện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như</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trên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thì</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mới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khâu</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kín</a:t>
            </a:r>
            <a:r>
              <a:rPr dirty="0" lang="en-US" smtClean="0" sz="2000">
                <a:solidFill>
                  <a:srgbClr val="FFFF00"/>
                </a:solidFill>
                <a:uFillTx/>
                <a:latin charset="0" pitchFamily="18" typeface="Times New Roman"/>
                <a:cs charset="0" pitchFamily="18" typeface="Times New Roman"/>
              </a:rPr>
              <a:t>”</a:t>
            </a:r>
            <a:endParaRPr dirty="0" lang="en-US" sz="2000">
              <a:solidFill>
                <a:srgbClr val="FFFF00"/>
              </a:solidFill>
              <a:uFillTx/>
              <a:latin charset="0" pitchFamily="18" typeface="Times New Roman"/>
              <a:cs charset="0" pitchFamily="18" typeface="Times New Roman"/>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47.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7649" name="TextBox 5"/>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381000" y="381000"/>
            <a:ext cx="7848600" cy="523875"/>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a:defRPr>
                <a:solidFill>
                  <a:schemeClr val="tx1"/>
                </a:solidFill>
                <a:uFillTx/>
                <a:latin charset="0" panose="020B0604020202020204" pitchFamily="34" typeface="Arial"/>
                <a:cs charset="0" panose="020B0604020202020204" pitchFamily="34" typeface="Arial"/>
              </a:defRPr>
            </a:lvl1pPr>
            <a:lvl2pPr indent="-285750" marL="742950">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r>
              <a:rPr altLang="en-US" b="1" dirty="0" i="1" lang="vi-VN" sz="2800">
                <a:solidFill>
                  <a:srgbClr val="FFC000"/>
                </a:solidFill>
                <a:uFillTx/>
                <a:latin charset="0" panose="02020603050405020304" pitchFamily="18" typeface="Times New Roman"/>
                <a:cs charset="0" panose="02020603050405020304" pitchFamily="18" typeface="Times New Roman"/>
              </a:rPr>
              <a:t>3.1.2.2 Mở OMC lấy sỏi dẫn lưu Kehr</a:t>
            </a:r>
          </a:p>
        </p:txBody>
      </p:sp>
      <p:pic>
        <p:nvPic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7650" name="Picture 2"/>
          <p:cNvPic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picLocks noChangeArrowheads="1" noChangeAspect="1"/>
          </p:cNvPicPr>
          <p:nvPr/>
        </p:nvPicPr>
        <p:blipFill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lip r:embed="rId2"/>
          <a:srcRect b="2959" l="2567" r="2296" t="4733"/>
          <a:stretch>
            <a:fillRect/>
          </a:stretch>
        </p:blipFill>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619125" y="2744788"/>
            <a:ext cx="4384675" cy="2590800"/>
          </a:xfrm>
          <a:prstGeom prst="rect">
            <a:avLst/>
          </a:prstGeom>
          <a:noFill/>
          <a:ln>
            <a:noFill/>
          </a:ln>
        </p:spPr>
      </p:pic>
      <p:pic>
        <p:nvPic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7651" name="Picture 6"/>
          <p:cNvPic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picLocks noChangeArrowheads="1" noChangeAspect="1"/>
          </p:cNvPicPr>
          <p:nvPr/>
        </p:nvPicPr>
        <p:blipFill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lip r:embed="rId3"/>
          <a:srcRect b="31200" l="39449" r="38194" t="42078"/>
          <a:stretch>
            <a:fillRect/>
          </a:stretch>
        </p:blipFill>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5257800" y="2719388"/>
            <a:ext cx="3200400" cy="2590800"/>
          </a:xfrm>
          <a:prstGeom prst="rect">
            <a:avLst/>
          </a:prstGeom>
          <a:noFill/>
          <a:ln>
            <a:noFill/>
          </a:ln>
        </p:spPr>
      </p:pic>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7652" name="Rectang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619125" y="904875"/>
            <a:ext cx="8296275" cy="2384755"/>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lvl1pPr indent="-342900" marL="342900">
              <a:defRPr>
                <a:solidFill>
                  <a:schemeClr val="tx1"/>
                </a:solidFill>
                <a:uFillTx/>
                <a:latin charset="0" panose="020B0604020202020204" pitchFamily="34" typeface="Arial"/>
                <a:cs charset="0" panose="020B0604020202020204" pitchFamily="34" typeface="Arial"/>
              </a:defRPr>
            </a:lvl1pPr>
            <a:lvl2pPr marL="11113">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pPr eaLnBrk="1" hangingPunct="1" lvl="1">
              <a:lnSpc>
                <a:spcPct val="150000"/>
              </a:lnSpc>
              <a:spcBef>
                <a:spcPct val="50000"/>
              </a:spcBef>
            </a:pPr>
            <a:r>
              <a:rPr altLang="en-US" dirty="0" lang="en-US" sz="2800">
                <a:uFillTx/>
                <a:latin charset="0" panose="02020603050405020304" pitchFamily="18" typeface="Times New Roman"/>
                <a:cs charset="0" panose="02020603050405020304" pitchFamily="18" typeface="Times New Roman"/>
              </a:rPr>
              <a:t>- </a:t>
            </a:r>
            <a:r>
              <a:rPr altLang="en-US" dirty="0" err="1" lang="en-US" sz="2800">
                <a:uFillTx/>
                <a:latin charset="0" panose="02020603050405020304" pitchFamily="18" typeface="Times New Roman"/>
                <a:cs charset="0" panose="02020603050405020304" pitchFamily="18" typeface="Times New Roman"/>
              </a:rPr>
              <a:t>Khi</a:t>
            </a:r>
            <a:r>
              <a:rPr altLang="en-US" dirty="0" lang="en-US" sz="2800">
                <a:uFillTx/>
                <a:latin charset="0" panose="02020603050405020304" pitchFamily="18" typeface="Times New Roman"/>
                <a:cs charset="0" panose="02020603050405020304" pitchFamily="18" typeface="Times New Roman"/>
              </a:rPr>
              <a:t> </a:t>
            </a:r>
            <a:r>
              <a:rPr altLang="en-US" dirty="0" err="1" lang="en-US" sz="2800">
                <a:uFillTx/>
                <a:latin charset="0" panose="02020603050405020304" pitchFamily="18" typeface="Times New Roman"/>
                <a:cs charset="0" panose="02020603050405020304" pitchFamily="18" typeface="Times New Roman"/>
              </a:rPr>
              <a:t>không</a:t>
            </a:r>
            <a:r>
              <a:rPr altLang="en-US" dirty="0" lang="en-US" sz="2800">
                <a:uFillTx/>
                <a:latin charset="0" panose="02020603050405020304" pitchFamily="18" typeface="Times New Roman"/>
                <a:cs charset="0" panose="02020603050405020304" pitchFamily="18" typeface="Times New Roman"/>
              </a:rPr>
              <a:t> </a:t>
            </a:r>
            <a:r>
              <a:rPr altLang="en-US" dirty="0" err="1" lang="en-US" sz="2800">
                <a:uFillTx/>
                <a:latin charset="0" panose="02020603050405020304" pitchFamily="18" typeface="Times New Roman"/>
                <a:cs charset="0" panose="02020603050405020304" pitchFamily="18" typeface="Times New Roman"/>
              </a:rPr>
              <a:t>đủ</a:t>
            </a:r>
            <a:r>
              <a:rPr altLang="en-US" dirty="0" lang="en-US" sz="2800">
                <a:uFillTx/>
                <a:latin charset="0" panose="02020603050405020304" pitchFamily="18" typeface="Times New Roman"/>
                <a:cs charset="0" panose="02020603050405020304" pitchFamily="18" typeface="Times New Roman"/>
              </a:rPr>
              <a:t> </a:t>
            </a:r>
            <a:r>
              <a:rPr altLang="en-US" dirty="0" err="1" lang="en-US" sz="2800">
                <a:uFillTx/>
                <a:latin charset="0" panose="02020603050405020304" pitchFamily="18" typeface="Times New Roman"/>
                <a:cs charset="0" panose="02020603050405020304" pitchFamily="18" typeface="Times New Roman"/>
              </a:rPr>
              <a:t>điều</a:t>
            </a:r>
            <a:r>
              <a:rPr altLang="en-US" dirty="0" lang="en-US" sz="2800">
                <a:uFillTx/>
                <a:latin charset="0" panose="02020603050405020304" pitchFamily="18" typeface="Times New Roman"/>
                <a:cs charset="0" panose="02020603050405020304" pitchFamily="18" typeface="Times New Roman"/>
              </a:rPr>
              <a:t> </a:t>
            </a:r>
            <a:r>
              <a:rPr altLang="en-US" dirty="0" err="1" lang="en-US" sz="2800">
                <a:uFillTx/>
                <a:latin charset="0" panose="02020603050405020304" pitchFamily="18" typeface="Times New Roman"/>
                <a:cs charset="0" panose="02020603050405020304" pitchFamily="18" typeface="Times New Roman"/>
              </a:rPr>
              <a:t>kiện</a:t>
            </a:r>
            <a:r>
              <a:rPr altLang="en-US" dirty="0" lang="en-US" sz="2800">
                <a:uFillTx/>
                <a:latin charset="0" panose="02020603050405020304" pitchFamily="18" typeface="Times New Roman"/>
                <a:cs charset="0" panose="02020603050405020304" pitchFamily="18" typeface="Times New Roman"/>
              </a:rPr>
              <a:t> </a:t>
            </a:r>
            <a:r>
              <a:rPr altLang="en-US" dirty="0" err="1" lang="en-US" sz="2800">
                <a:uFillTx/>
                <a:latin charset="0" panose="02020603050405020304" pitchFamily="18" typeface="Times New Roman"/>
                <a:cs charset="0" panose="02020603050405020304" pitchFamily="18" typeface="Times New Roman"/>
              </a:rPr>
              <a:t>khâu</a:t>
            </a:r>
            <a:r>
              <a:rPr altLang="en-US" dirty="0" lang="en-US" sz="2800">
                <a:uFillTx/>
                <a:latin charset="0" panose="02020603050405020304" pitchFamily="18" typeface="Times New Roman"/>
                <a:cs charset="0" panose="02020603050405020304" pitchFamily="18" typeface="Times New Roman"/>
              </a:rPr>
              <a:t> </a:t>
            </a:r>
            <a:r>
              <a:rPr altLang="en-US" dirty="0" err="1" lang="en-US" sz="2800">
                <a:uFillTx/>
                <a:latin charset="0" panose="02020603050405020304" pitchFamily="18" typeface="Times New Roman"/>
                <a:cs charset="0" panose="02020603050405020304" pitchFamily="18" typeface="Times New Roman"/>
              </a:rPr>
              <a:t>kín</a:t>
            </a:r>
            <a:r>
              <a:rPr altLang="en-US" dirty="0" lang="en-US" sz="2800">
                <a:uFillTx/>
                <a:latin charset="0" panose="02020603050405020304" pitchFamily="18" typeface="Times New Roman"/>
                <a:cs charset="0" panose="02020603050405020304" pitchFamily="18" typeface="Times New Roman"/>
              </a:rPr>
              <a:t> OMC.</a:t>
            </a:r>
          </a:p>
          <a:p>
            <a:pPr eaLnBrk="1" hangingPunct="1" lvl="1">
              <a:lnSpc>
                <a:spcPct val="150000"/>
              </a:lnSpc>
              <a:spcBef>
                <a:spcPct val="50000"/>
              </a:spcBef>
            </a:pPr>
            <a:r>
              <a:rPr altLang="en-US" dirty="0" lang="en-US" sz="2800">
                <a:uFillTx/>
                <a:latin charset="0" panose="02020603050405020304" pitchFamily="18" typeface="Times New Roman"/>
                <a:cs charset="0" panose="02020603050405020304" pitchFamily="18" typeface="Times New Roman"/>
              </a:rPr>
              <a:t>- </a:t>
            </a:r>
            <a:r>
              <a:rPr dirty="0" lang="vi-VN" sz="2800">
                <a:uFillTx/>
                <a:latin charset="0" pitchFamily="18" typeface="Times New Roman"/>
                <a:cs charset="0" pitchFamily="18" typeface="Times New Roman"/>
              </a:rPr>
              <a:t>Lấy sỏi qua đường hầm Kehr sau 3 tuần nếu còn sỏi.</a:t>
            </a:r>
          </a:p>
          <a:p>
            <a:pPr eaLnBrk="1" hangingPunct="1" lvl="1">
              <a:lnSpc>
                <a:spcPct val="150000"/>
              </a:lnSpc>
              <a:spcBef>
                <a:spcPct val="50000"/>
              </a:spcBef>
            </a:pPr>
            <a:endParaRPr altLang="en-US" dirty="0" lang="en-US" sz="2800">
              <a:uFillTx/>
              <a:latin charset="0" panose="02020603050405020304" pitchFamily="18" typeface="Times New Roman"/>
              <a:cs charset="0" panose="02020603050405020304" pitchFamily="18" typeface="Times New Roman"/>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7653" name="Rectangle 7"/>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2232025" y="5257800"/>
            <a:ext cx="4625975" cy="661988"/>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indent="-342900" marL="342900">
              <a:defRPr>
                <a:solidFill>
                  <a:schemeClr val="tx1"/>
                </a:solidFill>
                <a:uFillTx/>
                <a:latin charset="0" panose="020B0604020202020204" pitchFamily="34" typeface="Arial"/>
                <a:cs charset="0" panose="020B0604020202020204" pitchFamily="34" typeface="Arial"/>
              </a:defRPr>
            </a:lvl1pPr>
            <a:lvl2pPr marL="11113">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pPr algn="ctr" eaLnBrk="1" hangingPunct="1" lvl="1">
              <a:lnSpc>
                <a:spcPct val="150000"/>
              </a:lnSpc>
              <a:spcBef>
                <a:spcPct val="50000"/>
              </a:spcBef>
            </a:pPr>
            <a:r>
              <a:rPr altLang="en-US" dirty="0" err="1" i="1" lang="en-US" sz="2800">
                <a:uFillTx/>
                <a:latin charset="0" panose="02020603050405020304" pitchFamily="18" typeface="Times New Roman"/>
                <a:cs charset="0" panose="02020603050405020304" pitchFamily="18" typeface="Times New Roman"/>
              </a:rPr>
              <a:t>Mở</a:t>
            </a:r>
            <a:r>
              <a:rPr altLang="en-US" dirty="0" i="1" lang="en-US" sz="2800">
                <a:uFillTx/>
                <a:latin charset="0" panose="02020603050405020304" pitchFamily="18" typeface="Times New Roman"/>
                <a:cs charset="0" panose="02020603050405020304" pitchFamily="18" typeface="Times New Roman"/>
              </a:rPr>
              <a:t> OMC </a:t>
            </a:r>
            <a:r>
              <a:rPr altLang="en-US" dirty="0" err="1" i="1" lang="en-US" sz="2800">
                <a:uFillTx/>
                <a:latin charset="0" panose="02020603050405020304" pitchFamily="18" typeface="Times New Roman"/>
                <a:cs charset="0" panose="02020603050405020304" pitchFamily="18" typeface="Times New Roman"/>
              </a:rPr>
              <a:t>dẫn</a:t>
            </a:r>
            <a:r>
              <a:rPr altLang="en-US" dirty="0" i="1" lang="en-US" sz="2800">
                <a:uFillTx/>
                <a:latin charset="0" panose="02020603050405020304" pitchFamily="18" typeface="Times New Roman"/>
                <a:cs charset="0" panose="02020603050405020304" pitchFamily="18" typeface="Times New Roman"/>
              </a:rPr>
              <a:t> </a:t>
            </a:r>
            <a:r>
              <a:rPr altLang="en-US" dirty="0" err="1" i="1" lang="en-US" sz="2800">
                <a:uFillTx/>
                <a:latin charset="0" panose="02020603050405020304" pitchFamily="18" typeface="Times New Roman"/>
                <a:cs charset="0" panose="02020603050405020304" pitchFamily="18" typeface="Times New Roman"/>
              </a:rPr>
              <a:t>lưu</a:t>
            </a:r>
            <a:r>
              <a:rPr altLang="en-US" dirty="0" i="1" lang="en-US" sz="2800">
                <a:uFillTx/>
                <a:latin charset="0" panose="02020603050405020304" pitchFamily="18" typeface="Times New Roman"/>
                <a:cs charset="0" panose="02020603050405020304" pitchFamily="18" typeface="Times New Roman"/>
              </a:rPr>
              <a:t> </a:t>
            </a:r>
            <a:r>
              <a:rPr altLang="en-US" dirty="0" err="1" i="1" lang="en-US" sz="2800">
                <a:uFillTx/>
                <a:latin charset="0" panose="02020603050405020304" pitchFamily="18" typeface="Times New Roman"/>
                <a:cs charset="0" panose="02020603050405020304" pitchFamily="18" typeface="Times New Roman"/>
              </a:rPr>
              <a:t>Kehr</a:t>
            </a:r>
            <a:endParaRPr altLang="en-US" dirty="0" i="1" lang="en-US" sz="2800">
              <a:uFillTx/>
              <a:latin charset="0" panose="02020603050405020304" pitchFamily="18" typeface="Times New Roman"/>
              <a:cs charset="0" panose="02020603050405020304" pitchFamily="18" typeface="Times New Roman"/>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7" name="Text Box 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215899" y="5943600"/>
            <a:ext cx="8658225" cy="707886"/>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a:defRPr sz="2400">
                <a:solidFill>
                  <a:srgbClr val="CCFFFF"/>
                </a:solidFill>
                <a:uFillTx/>
                <a:latin charset="0" pitchFamily="2" typeface="VNI-Swiss-Condense"/>
              </a:defRPr>
            </a:lvl1pPr>
            <a:lvl2pPr indent="-285750" marL="742950">
              <a:defRPr sz="2400">
                <a:solidFill>
                  <a:srgbClr val="CCFFFF"/>
                </a:solidFill>
                <a:uFillTx/>
                <a:latin charset="0" pitchFamily="2" typeface="VNI-Swiss-Condense"/>
              </a:defRPr>
            </a:lvl2pPr>
            <a:lvl3pPr indent="-228600" marL="1143000">
              <a:defRPr sz="2400">
                <a:solidFill>
                  <a:srgbClr val="CCFFFF"/>
                </a:solidFill>
                <a:uFillTx/>
                <a:latin charset="0" pitchFamily="2" typeface="VNI-Swiss-Condense"/>
              </a:defRPr>
            </a:lvl3pPr>
            <a:lvl4pPr indent="-228600" marL="1600200">
              <a:defRPr sz="2400">
                <a:solidFill>
                  <a:srgbClr val="CCFFFF"/>
                </a:solidFill>
                <a:uFillTx/>
                <a:latin charset="0" pitchFamily="2" typeface="VNI-Swiss-Condense"/>
              </a:defRPr>
            </a:lvl4pPr>
            <a:lvl5pPr indent="-228600" marL="2057400">
              <a:defRPr sz="2400">
                <a:solidFill>
                  <a:srgbClr val="CCFFFF"/>
                </a:solidFill>
                <a:uFillTx/>
                <a:latin charset="0" pitchFamily="2" typeface="VNI-Swiss-Condense"/>
              </a:defRPr>
            </a:lvl5pPr>
            <a:lvl6pPr eaLnBrk="0" fontAlgn="base" hangingPunct="0" indent="-228600" marL="2514600">
              <a:spcBef>
                <a:spcPct val="0"/>
              </a:spcBef>
              <a:spcAft>
                <a:spcPct val="0"/>
              </a:spcAft>
              <a:defRPr sz="2400">
                <a:solidFill>
                  <a:srgbClr val="CCFFFF"/>
                </a:solidFill>
                <a:uFillTx/>
                <a:latin charset="0" pitchFamily="2" typeface="VNI-Swiss-Condense"/>
              </a:defRPr>
            </a:lvl6pPr>
            <a:lvl7pPr eaLnBrk="0" fontAlgn="base" hangingPunct="0" indent="-228600" marL="2971800">
              <a:spcBef>
                <a:spcPct val="0"/>
              </a:spcBef>
              <a:spcAft>
                <a:spcPct val="0"/>
              </a:spcAft>
              <a:defRPr sz="2400">
                <a:solidFill>
                  <a:srgbClr val="CCFFFF"/>
                </a:solidFill>
                <a:uFillTx/>
                <a:latin charset="0" pitchFamily="2" typeface="VNI-Swiss-Condense"/>
              </a:defRPr>
            </a:lvl7pPr>
            <a:lvl8pPr eaLnBrk="0" fontAlgn="base" hangingPunct="0" indent="-228600" marL="3429000">
              <a:spcBef>
                <a:spcPct val="0"/>
              </a:spcBef>
              <a:spcAft>
                <a:spcPct val="0"/>
              </a:spcAft>
              <a:defRPr sz="2400">
                <a:solidFill>
                  <a:srgbClr val="CCFFFF"/>
                </a:solidFill>
                <a:uFillTx/>
                <a:latin charset="0" pitchFamily="2" typeface="VNI-Swiss-Condense"/>
              </a:defRPr>
            </a:lvl8pPr>
            <a:lvl9pPr eaLnBrk="0" fontAlgn="base" hangingPunct="0" indent="-228600" marL="3886200">
              <a:spcBef>
                <a:spcPct val="0"/>
              </a:spcBef>
              <a:spcAft>
                <a:spcPct val="0"/>
              </a:spcAft>
              <a:defRPr sz="2400">
                <a:solidFill>
                  <a:srgbClr val="CCFFFF"/>
                </a:solidFill>
                <a:uFillTx/>
                <a:latin charset="0" pitchFamily="2" typeface="VNI-Swiss-Condense"/>
              </a:defRPr>
            </a:lvl9pPr>
          </a:lstStyle>
          <a:p>
            <a:pPr algn="just" eaLnBrk="1" hangingPunct="1">
              <a:spcBef>
                <a:spcPct val="50000"/>
              </a:spcBef>
              <a:defRPr>
                <a:uFillTx/>
              </a:defRPr>
            </a:pPr>
            <a:r>
              <a:rPr dirty="0" lang="en-US" smtClean="0" sz="2000">
                <a:solidFill>
                  <a:srgbClr val="FFFF00"/>
                </a:solidFill>
                <a:uFillTx/>
                <a:latin charset="0" pitchFamily="18" typeface="Times New Roman"/>
                <a:cs charset="0" pitchFamily="18" typeface="Times New Roman"/>
              </a:rPr>
              <a:t>“</a:t>
            </a:r>
            <a:r>
              <a:rPr dirty="0" err="1" lang="en-US" smtClean="0" sz="2000">
                <a:solidFill>
                  <a:srgbClr val="FFFF00"/>
                </a:solidFill>
                <a:uFillTx/>
                <a:latin charset="0" pitchFamily="18" typeface="Times New Roman"/>
                <a:cs charset="0" pitchFamily="18" typeface="Times New Roman"/>
              </a:rPr>
              <a:t>Đường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mật</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dơ</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sỏi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không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hết</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Oddi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viêm</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không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thông</a:t>
            </a:r>
            <a:r>
              <a:rPr dirty="0" lang="en-US" smtClean="0" sz="2000">
                <a:solidFill>
                  <a:srgbClr val="FFFF00"/>
                </a:solidFill>
                <a:uFillTx/>
                <a:latin charset="0" pitchFamily="18" typeface="Times New Roman"/>
                <a:cs charset="0" pitchFamily="18" typeface="Times New Roman"/>
              </a:rPr>
              <a:t> =&gt; </a:t>
            </a:r>
            <a:r>
              <a:rPr dirty="0" err="1" lang="en-US" smtClean="0" sz="2000">
                <a:solidFill>
                  <a:srgbClr val="FFFF00"/>
                </a:solidFill>
                <a:uFillTx/>
                <a:latin charset="0" pitchFamily="18" typeface="Times New Roman"/>
                <a:cs charset="0" pitchFamily="18" typeface="Times New Roman"/>
              </a:rPr>
              <a:t>Ống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Kehr</a:t>
            </a:r>
            <a:r>
              <a:rPr dirty="0" lang="en-US" smtClean="0" sz="2000">
                <a:solidFill>
                  <a:srgbClr val="FFFF00"/>
                </a:solidFill>
                <a:uFillTx/>
                <a:latin charset="0" pitchFamily="18" typeface="Times New Roman"/>
                <a:cs charset="0" pitchFamily="18" typeface="Times New Roman"/>
              </a:rPr>
              <a:t>, hay </a:t>
            </a:r>
            <a:r>
              <a:rPr dirty="0" err="1" lang="en-US" smtClean="0" sz="2000">
                <a:solidFill>
                  <a:srgbClr val="FFFF00"/>
                </a:solidFill>
                <a:uFillTx/>
                <a:latin charset="0" pitchFamily="18" typeface="Times New Roman"/>
                <a:cs charset="0" pitchFamily="18" typeface="Times New Roman"/>
              </a:rPr>
              <a:t>ống</a:t>
            </a:r>
            <a:r>
              <a:rPr dirty="0" lang="en-US" smtClean="0" sz="2000">
                <a:solidFill>
                  <a:srgbClr val="FFFF00"/>
                </a:solidFill>
                <a:uFillTx/>
                <a:latin charset="0" pitchFamily="18" typeface="Times New Roman"/>
                <a:cs charset="0" pitchFamily="18" typeface="Times New Roman"/>
              </a:rPr>
              <a:t> T, </a:t>
            </a:r>
            <a:r>
              <a:rPr dirty="0" err="1" lang="en-US" smtClean="0" sz="2000">
                <a:solidFill>
                  <a:srgbClr val="FFFF00"/>
                </a:solidFill>
                <a:uFillTx/>
                <a:latin charset="0" pitchFamily="18" typeface="Times New Roman"/>
                <a:cs charset="0" pitchFamily="18" typeface="Times New Roman"/>
              </a:rPr>
              <a:t>chữ</a:t>
            </a:r>
            <a:r>
              <a:rPr dirty="0" lang="en-US" smtClean="0" sz="2000">
                <a:solidFill>
                  <a:srgbClr val="FFFF00"/>
                </a:solidFill>
                <a:uFillTx/>
                <a:latin charset="0" pitchFamily="18" typeface="Times New Roman"/>
                <a:cs charset="0" pitchFamily="18" typeface="Times New Roman"/>
              </a:rPr>
              <a:t> T </a:t>
            </a:r>
            <a:r>
              <a:rPr dirty="0" err="1" lang="en-US" smtClean="0" sz="2000">
                <a:solidFill>
                  <a:srgbClr val="FFFF00"/>
                </a:solidFill>
                <a:uFillTx/>
                <a:latin charset="0" pitchFamily="18" typeface="Times New Roman"/>
                <a:cs charset="0" pitchFamily="18" typeface="Times New Roman"/>
              </a:rPr>
              <a:t>giúp</a:t>
            </a:r>
            <a:r>
              <a:rPr dirty="0" lang="en-US" smtClean="0" sz="2000">
                <a:solidFill>
                  <a:srgbClr val="FFFF00"/>
                </a:solidFill>
                <a:uFillTx/>
                <a:latin charset="0" pitchFamily="18" typeface="Times New Roman"/>
                <a:cs charset="0" pitchFamily="18" typeface="Times New Roman"/>
              </a:rPr>
              <a:t> ODL </a:t>
            </a:r>
            <a:r>
              <a:rPr dirty="0" err="1" lang="en-US" smtClean="0" sz="2000">
                <a:solidFill>
                  <a:srgbClr val="FFFF00"/>
                </a:solidFill>
                <a:uFillTx/>
                <a:latin charset="0" pitchFamily="18" typeface="Times New Roman"/>
                <a:cs charset="0" pitchFamily="18" typeface="Times New Roman"/>
              </a:rPr>
              <a:t>không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bị</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tuột</a:t>
            </a:r>
            <a:r>
              <a:rPr dirty="0" lang="en-US" smtClean="0" sz="2000">
                <a:solidFill>
                  <a:srgbClr val="FFFF00"/>
                </a:solidFill>
                <a:uFillTx/>
                <a:latin charset="0" pitchFamily="18" typeface="Times New Roman"/>
                <a:cs charset="0" pitchFamily="18" typeface="Times New Roman"/>
              </a:rPr>
              <a:t>”</a:t>
            </a:r>
            <a:endParaRPr dirty="0" lang="en-US" sz="2000">
              <a:solidFill>
                <a:srgbClr val="FFFF00"/>
              </a:solidFill>
              <a:uFillTx/>
              <a:latin charset="0" pitchFamily="18" typeface="Times New Roman"/>
              <a:cs charset="0" pitchFamily="18" typeface="Times New Roman"/>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48.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8674" name="Rectang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609600" y="1447800"/>
            <a:ext cx="7839075" cy="2815643"/>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indent="-342900" marL="342900">
              <a:defRPr>
                <a:solidFill>
                  <a:schemeClr val="tx1"/>
                </a:solidFill>
                <a:uFillTx/>
                <a:latin charset="0" panose="020B0604020202020204" pitchFamily="34" typeface="Arial"/>
                <a:cs charset="0" panose="020B0604020202020204" pitchFamily="34" typeface="Arial"/>
              </a:defRPr>
            </a:lvl1pPr>
            <a:lvl2pPr marL="11113">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pPr eaLnBrk="1" hangingPunct="1" lvl="1">
              <a:lnSpc>
                <a:spcPct val="150000"/>
              </a:lnSpc>
              <a:spcBef>
                <a:spcPct val="50000"/>
              </a:spcBef>
            </a:pPr>
            <a:r>
              <a:rPr altLang="en-US" dirty="0" lang="vi-VN" sz="2800">
                <a:uFillTx/>
                <a:latin charset="0" panose="02020603050405020304" pitchFamily="18" typeface="Times New Roman"/>
                <a:cs charset="0" panose="02020603050405020304" pitchFamily="18" typeface="Times New Roman"/>
              </a:rPr>
              <a:t>- Ưu điểm: có thể lấy sỏi sót sau mổ qua đường hầm Kehr.</a:t>
            </a:r>
          </a:p>
          <a:p>
            <a:pPr eaLnBrk="1" hangingPunct="1" lvl="1">
              <a:lnSpc>
                <a:spcPct val="150000"/>
              </a:lnSpc>
              <a:spcBef>
                <a:spcPct val="50000"/>
              </a:spcBef>
            </a:pPr>
            <a:r>
              <a:rPr altLang="en-US" dirty="0" lang="vi-VN" sz="2800">
                <a:uFillTx/>
                <a:latin charset="0" panose="02020603050405020304" pitchFamily="18" typeface="Times New Roman"/>
                <a:cs charset="0" panose="02020603050405020304" pitchFamily="18" typeface="Times New Roman"/>
              </a:rPr>
              <a:t>- Khuyết điểm: các biến chứng liên quan đến ống dẫn lưu Kehr (tuột ống, rò mật chân ống dẫn lưu Kehr,…)</a:t>
            </a:r>
            <a:endParaRPr altLang="en-US" dirty="0" lang="en-US" sz="2800">
              <a:uFillTx/>
              <a:latin charset="0" panose="02020603050405020304" pitchFamily="18" typeface="Times New Roman"/>
              <a:cs charset="0" panose="02020603050405020304" pitchFamily="18" typeface="Times New Roman"/>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49.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Text Box 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469900" y="1143000"/>
            <a:ext cx="8458200" cy="1600438"/>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a:defRPr sz="2400">
                <a:solidFill>
                  <a:srgbClr val="CCFFFF"/>
                </a:solidFill>
                <a:uFillTx/>
                <a:latin charset="0" pitchFamily="2" typeface="VNI-Swiss-Condense"/>
              </a:defRPr>
            </a:lvl1pPr>
            <a:lvl2pPr indent="-285750" marL="742950">
              <a:defRPr sz="2400">
                <a:solidFill>
                  <a:srgbClr val="CCFFFF"/>
                </a:solidFill>
                <a:uFillTx/>
                <a:latin charset="0" pitchFamily="2" typeface="VNI-Swiss-Condense"/>
              </a:defRPr>
            </a:lvl2pPr>
            <a:lvl3pPr indent="-228600" marL="1143000">
              <a:defRPr sz="2400">
                <a:solidFill>
                  <a:srgbClr val="CCFFFF"/>
                </a:solidFill>
                <a:uFillTx/>
                <a:latin charset="0" pitchFamily="2" typeface="VNI-Swiss-Condense"/>
              </a:defRPr>
            </a:lvl3pPr>
            <a:lvl4pPr indent="-228600" marL="1600200">
              <a:defRPr sz="2400">
                <a:solidFill>
                  <a:srgbClr val="CCFFFF"/>
                </a:solidFill>
                <a:uFillTx/>
                <a:latin charset="0" pitchFamily="2" typeface="VNI-Swiss-Condense"/>
              </a:defRPr>
            </a:lvl4pPr>
            <a:lvl5pPr indent="-228600" marL="2057400">
              <a:defRPr sz="2400">
                <a:solidFill>
                  <a:srgbClr val="CCFFFF"/>
                </a:solidFill>
                <a:uFillTx/>
                <a:latin charset="0" pitchFamily="2" typeface="VNI-Swiss-Condense"/>
              </a:defRPr>
            </a:lvl5pPr>
            <a:lvl6pPr eaLnBrk="0" fontAlgn="base" hangingPunct="0" indent="-228600" marL="2514600">
              <a:spcBef>
                <a:spcPct val="0"/>
              </a:spcBef>
              <a:spcAft>
                <a:spcPct val="0"/>
              </a:spcAft>
              <a:defRPr sz="2400">
                <a:solidFill>
                  <a:srgbClr val="CCFFFF"/>
                </a:solidFill>
                <a:uFillTx/>
                <a:latin charset="0" pitchFamily="2" typeface="VNI-Swiss-Condense"/>
              </a:defRPr>
            </a:lvl6pPr>
            <a:lvl7pPr eaLnBrk="0" fontAlgn="base" hangingPunct="0" indent="-228600" marL="2971800">
              <a:spcBef>
                <a:spcPct val="0"/>
              </a:spcBef>
              <a:spcAft>
                <a:spcPct val="0"/>
              </a:spcAft>
              <a:defRPr sz="2400">
                <a:solidFill>
                  <a:srgbClr val="CCFFFF"/>
                </a:solidFill>
                <a:uFillTx/>
                <a:latin charset="0" pitchFamily="2" typeface="VNI-Swiss-Condense"/>
              </a:defRPr>
            </a:lvl7pPr>
            <a:lvl8pPr eaLnBrk="0" fontAlgn="base" hangingPunct="0" indent="-228600" marL="3429000">
              <a:spcBef>
                <a:spcPct val="0"/>
              </a:spcBef>
              <a:spcAft>
                <a:spcPct val="0"/>
              </a:spcAft>
              <a:defRPr sz="2400">
                <a:solidFill>
                  <a:srgbClr val="CCFFFF"/>
                </a:solidFill>
                <a:uFillTx/>
                <a:latin charset="0" pitchFamily="2" typeface="VNI-Swiss-Condense"/>
              </a:defRPr>
            </a:lvl8pPr>
            <a:lvl9pPr eaLnBrk="0" fontAlgn="base" hangingPunct="0" indent="-228600" marL="3886200">
              <a:spcBef>
                <a:spcPct val="0"/>
              </a:spcBef>
              <a:spcAft>
                <a:spcPct val="0"/>
              </a:spcAft>
              <a:defRPr sz="2400">
                <a:solidFill>
                  <a:srgbClr val="CCFFFF"/>
                </a:solidFill>
                <a:uFillTx/>
                <a:latin charset="0" pitchFamily="2" typeface="VNI-Swiss-Condense"/>
              </a:defRPr>
            </a:lvl9pPr>
          </a:lstStyle>
          <a:p>
            <a:pPr algn="just" eaLnBrk="1" hangingPunct="1">
              <a:spcBef>
                <a:spcPct val="50000"/>
              </a:spcBef>
              <a:defRPr>
                <a:uFillTx/>
              </a:defRPr>
            </a:pPr>
            <a:r>
              <a:rPr dirty="0" lang="vi-VN" sz="2800">
                <a:solidFill>
                  <a:schemeClr val="tx1"/>
                </a:solidFill>
                <a:uFillTx/>
                <a:latin charset="0" pitchFamily="18" typeface="Times New Roman"/>
                <a:cs charset="0" pitchFamily="18" typeface="Times New Roman"/>
              </a:rPr>
              <a:t>Nguyên tắc: 	</a:t>
            </a:r>
          </a:p>
          <a:p>
            <a:pPr algn="just" eaLnBrk="1" hangingPunct="1" indent="-342900" marL="342900">
              <a:spcBef>
                <a:spcPct val="50000"/>
              </a:spcBef>
              <a:buFontTx/>
              <a:buChar char="-"/>
              <a:defRPr>
                <a:uFillTx/>
              </a:defRPr>
            </a:pPr>
            <a:r>
              <a:rPr dirty="0" lang="vi-VN" sz="2800">
                <a:solidFill>
                  <a:schemeClr val="tx1"/>
                </a:solidFill>
                <a:uFillTx/>
                <a:latin charset="0" pitchFamily="18" typeface="Times New Roman"/>
                <a:cs charset="0" pitchFamily="18" typeface="Times New Roman"/>
              </a:rPr>
              <a:t>Lấy sỏi đường mật chính qua ống túi mật (dùng dụng cụ hoặc ống soi đường mật để lấy sỏi) .</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9698" name="TextBox 5"/>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381000" y="381000"/>
            <a:ext cx="8534400" cy="523875"/>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a:defRPr>
                <a:solidFill>
                  <a:schemeClr val="tx1"/>
                </a:solidFill>
                <a:uFillTx/>
                <a:latin charset="0" panose="020B0604020202020204" pitchFamily="34" typeface="Arial"/>
                <a:cs charset="0" panose="020B0604020202020204" pitchFamily="34" typeface="Arial"/>
              </a:defRPr>
            </a:lvl1pPr>
            <a:lvl2pPr indent="-285750" marL="742950">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r>
              <a:rPr altLang="en-US" b="1" dirty="0" i="1" lang="vi-VN" sz="2800">
                <a:solidFill>
                  <a:schemeClr val="tx2">
                    <a:lumMod val="75000"/>
                  </a:schemeClr>
                </a:solidFill>
                <a:uFillTx/>
                <a:latin charset="0" panose="02020603050405020304" pitchFamily="18" typeface="Times New Roman"/>
                <a:cs charset="0" panose="02020603050405020304" pitchFamily="18" typeface="Times New Roman"/>
              </a:rPr>
              <a:t>3.1.3 Lấy sỏi OMC qua ống túi mật</a:t>
            </a:r>
          </a:p>
        </p:txBody>
      </p:sp>
      <p:pic>
        <p:nvPic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9699" name="Picture 4"/>
          <p:cNvPic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picLocks noChangeArrowheads="1" noChangeAspect="1"/>
          </p:cNvPicPr>
          <p:nvPr/>
        </p:nvPicPr>
        <p:blipFill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lip r:embed="rId2" cstate="print"/>
          <a:srcRect b="15906" l="38489" r="29922" t="9698"/>
          <a:stretch>
            <a:fillRect/>
          </a:stretch>
        </p:blipFill>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rot="5400000">
            <a:off x="1704975" y="1704975"/>
            <a:ext cx="2228850" cy="4267200"/>
          </a:xfrm>
          <a:prstGeom prst="rect">
            <a:avLst/>
          </a:prstGeom>
          <a:noFill/>
          <a:ln>
            <a:noFill/>
          </a:ln>
        </p:spPr>
      </p:pic>
      <p:pic>
        <p:nvPic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descr="IMG_0319" id="29700" name="Picture 6"/>
          <p:cNvPic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picLocks noChangeArrowheads="1" noChangeAspect="1"/>
          </p:cNvPicPr>
          <p:nvPr/>
        </p:nvPicPr>
        <p:blipFill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lip r:embed="rId3" cstate="print"/>
          <a:srcRect b="11815" l="2325" r="-2013" t="15120"/>
          <a:stretch>
            <a:fillRect/>
          </a:stretch>
        </p:blipFill>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5410200" y="2667000"/>
            <a:ext cx="3124200" cy="2228850"/>
          </a:xfrm>
          <a:prstGeom prst="rect">
            <a:avLst/>
          </a:prstGeom>
          <a:noFill/>
          <a:ln>
            <a:noFill/>
          </a:ln>
        </p:spPr>
      </p:pic>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9701" name="Rectang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1392624" y="5117068"/>
            <a:ext cx="3005951" cy="369332"/>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none">
            <a:spAutoFit/>
          </a:bodyPr>
          <a:lstStyle>
            <a:lvl1pPr>
              <a:defRPr>
                <a:solidFill>
                  <a:schemeClr val="tx1"/>
                </a:solidFill>
                <a:uFillTx/>
                <a:latin charset="0" panose="020B0604020202020204" pitchFamily="34" typeface="Arial"/>
                <a:cs charset="0" panose="020B0604020202020204" pitchFamily="34" typeface="Arial"/>
              </a:defRPr>
            </a:lvl1pPr>
            <a:lvl2pPr indent="-285750" marL="742950">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r>
              <a:rPr altLang="en-US" dirty="0" i="1" lang="vi-VN">
                <a:uFillTx/>
                <a:latin charset="0" panose="02020603050405020304" pitchFamily="18" typeface="Times New Roman"/>
                <a:cs charset="0" panose="020F0502020204030204" pitchFamily="34" typeface="Calibri"/>
              </a:rPr>
              <a:t>Lấy sỏi OMC qua ống túi mật</a:t>
            </a:r>
            <a:r>
              <a:rPr altLang="en-US" dirty="0" lang="en-US">
                <a:uFillTx/>
              </a:rPr>
              <a:t> </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9702" name="Rectangle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5956300" y="5041900"/>
            <a:ext cx="2032000" cy="368300"/>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none">
            <a:spAutoFit/>
          </a:bodyPr>
          <a:lstStyle>
            <a:lvl1pPr>
              <a:defRPr>
                <a:solidFill>
                  <a:schemeClr val="tx1"/>
                </a:solidFill>
                <a:uFillTx/>
                <a:latin charset="0" panose="020B0604020202020204" pitchFamily="34" typeface="Arial"/>
                <a:cs charset="0" panose="020B0604020202020204" pitchFamily="34" typeface="Arial"/>
              </a:defRPr>
            </a:lvl1pPr>
            <a:lvl2pPr indent="-285750" marL="742950">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r>
              <a:rPr altLang="en-US" dirty="0" i="1" lang="vi-VN">
                <a:uFillTx/>
                <a:latin charset="0" panose="02020603050405020304" pitchFamily="18" typeface="Times New Roman"/>
                <a:cs charset="0" panose="020F0502020204030204" pitchFamily="34" typeface="Calibri"/>
              </a:rPr>
              <a:t>Ống soi đường mật</a:t>
            </a:r>
            <a:r>
              <a:rPr altLang="en-US" dirty="0" lang="en-US">
                <a:uFillTx/>
              </a:rPr>
              <a:t> </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8" name="Text Box 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180975" y="5615226"/>
            <a:ext cx="8658225" cy="861774"/>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a:defRPr sz="2400">
                <a:solidFill>
                  <a:srgbClr val="CCFFFF"/>
                </a:solidFill>
                <a:uFillTx/>
                <a:latin charset="0" pitchFamily="2" typeface="VNI-Swiss-Condense"/>
              </a:defRPr>
            </a:lvl1pPr>
            <a:lvl2pPr indent="-285750" marL="742950">
              <a:defRPr sz="2400">
                <a:solidFill>
                  <a:srgbClr val="CCFFFF"/>
                </a:solidFill>
                <a:uFillTx/>
                <a:latin charset="0" pitchFamily="2" typeface="VNI-Swiss-Condense"/>
              </a:defRPr>
            </a:lvl2pPr>
            <a:lvl3pPr indent="-228600" marL="1143000">
              <a:defRPr sz="2400">
                <a:solidFill>
                  <a:srgbClr val="CCFFFF"/>
                </a:solidFill>
                <a:uFillTx/>
                <a:latin charset="0" pitchFamily="2" typeface="VNI-Swiss-Condense"/>
              </a:defRPr>
            </a:lvl3pPr>
            <a:lvl4pPr indent="-228600" marL="1600200">
              <a:defRPr sz="2400">
                <a:solidFill>
                  <a:srgbClr val="CCFFFF"/>
                </a:solidFill>
                <a:uFillTx/>
                <a:latin charset="0" pitchFamily="2" typeface="VNI-Swiss-Condense"/>
              </a:defRPr>
            </a:lvl4pPr>
            <a:lvl5pPr indent="-228600" marL="2057400">
              <a:defRPr sz="2400">
                <a:solidFill>
                  <a:srgbClr val="CCFFFF"/>
                </a:solidFill>
                <a:uFillTx/>
                <a:latin charset="0" pitchFamily="2" typeface="VNI-Swiss-Condense"/>
              </a:defRPr>
            </a:lvl5pPr>
            <a:lvl6pPr eaLnBrk="0" fontAlgn="base" hangingPunct="0" indent="-228600" marL="2514600">
              <a:spcBef>
                <a:spcPct val="0"/>
              </a:spcBef>
              <a:spcAft>
                <a:spcPct val="0"/>
              </a:spcAft>
              <a:defRPr sz="2400">
                <a:solidFill>
                  <a:srgbClr val="CCFFFF"/>
                </a:solidFill>
                <a:uFillTx/>
                <a:latin charset="0" pitchFamily="2" typeface="VNI-Swiss-Condense"/>
              </a:defRPr>
            </a:lvl6pPr>
            <a:lvl7pPr eaLnBrk="0" fontAlgn="base" hangingPunct="0" indent="-228600" marL="2971800">
              <a:spcBef>
                <a:spcPct val="0"/>
              </a:spcBef>
              <a:spcAft>
                <a:spcPct val="0"/>
              </a:spcAft>
              <a:defRPr sz="2400">
                <a:solidFill>
                  <a:srgbClr val="CCFFFF"/>
                </a:solidFill>
                <a:uFillTx/>
                <a:latin charset="0" pitchFamily="2" typeface="VNI-Swiss-Condense"/>
              </a:defRPr>
            </a:lvl7pPr>
            <a:lvl8pPr eaLnBrk="0" fontAlgn="base" hangingPunct="0" indent="-228600" marL="3429000">
              <a:spcBef>
                <a:spcPct val="0"/>
              </a:spcBef>
              <a:spcAft>
                <a:spcPct val="0"/>
              </a:spcAft>
              <a:defRPr sz="2400">
                <a:solidFill>
                  <a:srgbClr val="CCFFFF"/>
                </a:solidFill>
                <a:uFillTx/>
                <a:latin charset="0" pitchFamily="2" typeface="VNI-Swiss-Condense"/>
              </a:defRPr>
            </a:lvl8pPr>
            <a:lvl9pPr eaLnBrk="0" fontAlgn="base" hangingPunct="0" indent="-228600" marL="3886200">
              <a:spcBef>
                <a:spcPct val="0"/>
              </a:spcBef>
              <a:spcAft>
                <a:spcPct val="0"/>
              </a:spcAft>
              <a:defRPr sz="2400">
                <a:solidFill>
                  <a:srgbClr val="CCFFFF"/>
                </a:solidFill>
                <a:uFillTx/>
                <a:latin charset="0" pitchFamily="2" typeface="VNI-Swiss-Condense"/>
              </a:defRPr>
            </a:lvl9pPr>
          </a:lstStyle>
          <a:p>
            <a:pPr algn="just" eaLnBrk="1" hangingPunct="1">
              <a:spcBef>
                <a:spcPct val="50000"/>
              </a:spcBef>
              <a:defRPr>
                <a:uFillTx/>
              </a:defRPr>
            </a:pPr>
            <a:r>
              <a:rPr dirty="0" lang="en-US" smtClean="0" sz="2000">
                <a:solidFill>
                  <a:srgbClr val="FFFF00"/>
                </a:solidFill>
                <a:uFillTx/>
                <a:latin charset="0" pitchFamily="18" typeface="Times New Roman"/>
                <a:cs charset="0" pitchFamily="18" typeface="Times New Roman"/>
              </a:rPr>
              <a:t>“Ca </a:t>
            </a:r>
            <a:r>
              <a:rPr dirty="0" err="1" lang="en-US" smtClean="0" sz="2000">
                <a:solidFill>
                  <a:srgbClr val="FFFF00"/>
                </a:solidFill>
                <a:uFillTx/>
                <a:latin charset="0" pitchFamily="18" typeface="Times New Roman"/>
                <a:cs charset="0" pitchFamily="18" typeface="Times New Roman"/>
              </a:rPr>
              <a:t>này</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có</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viêm</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túi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mật</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sỏi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túi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mật</a:t>
            </a:r>
            <a:r>
              <a:rPr dirty="0" lang="en-US" smtClean="0" sz="2000">
                <a:solidFill>
                  <a:srgbClr val="FFFF00"/>
                </a:solidFill>
                <a:uFillTx/>
                <a:latin charset="0" pitchFamily="18" typeface="Times New Roman"/>
                <a:cs charset="0" pitchFamily="18" typeface="Times New Roman"/>
              </a:rPr>
              <a:t> =&gt; </a:t>
            </a:r>
            <a:r>
              <a:rPr dirty="0" err="1" lang="en-US" smtClean="0" sz="2000">
                <a:solidFill>
                  <a:srgbClr val="FFFF00"/>
                </a:solidFill>
                <a:uFillTx/>
                <a:latin charset="0" pitchFamily="18" typeface="Times New Roman"/>
                <a:cs charset="0" pitchFamily="18" typeface="Times New Roman"/>
              </a:rPr>
              <a:t>Có</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chỉ</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định</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cắt</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tui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mật</a:t>
            </a:r>
            <a:r>
              <a:rPr dirty="0" lang="en-US" smtClean="0" sz="2000">
                <a:solidFill>
                  <a:srgbClr val="FFFF00"/>
                </a:solidFill>
                <a:uFillTx/>
                <a:latin charset="0" pitchFamily="18" typeface="Times New Roman"/>
                <a:cs charset="0" pitchFamily="18" typeface="Times New Roman"/>
              </a:rPr>
              <a:t>.</a:t>
            </a:r>
          </a:p>
          <a:p>
            <a:pPr algn="just" eaLnBrk="1" hangingPunct="1">
              <a:spcBef>
                <a:spcPct val="50000"/>
              </a:spcBef>
              <a:defRPr>
                <a:uFillTx/>
              </a:defRPr>
            </a:pPr>
            <a:r>
              <a:rPr dirty="0" lang="en-US" smtClean="0" sz="2000">
                <a:solidFill>
                  <a:srgbClr val="FFFF00"/>
                </a:solidFill>
                <a:uFillTx/>
                <a:latin charset="0" pitchFamily="18" typeface="Times New Roman"/>
                <a:cs charset="0" pitchFamily="18" typeface="Times New Roman"/>
              </a:rPr>
              <a:t>Pp </a:t>
            </a:r>
            <a:r>
              <a:rPr dirty="0" err="1" lang="en-US" smtClean="0" sz="2000">
                <a:solidFill>
                  <a:srgbClr val="FFFF00"/>
                </a:solidFill>
                <a:uFillTx/>
                <a:latin charset="0" pitchFamily="18" typeface="Times New Roman"/>
                <a:cs charset="0" pitchFamily="18" typeface="Times New Roman"/>
              </a:rPr>
              <a:t>này</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chỉ</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áp</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dụng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khi</a:t>
            </a:r>
            <a:r>
              <a:rPr dirty="0" lang="en-US" smtClean="0" sz="2000">
                <a:solidFill>
                  <a:srgbClr val="FFFF00"/>
                </a:solidFill>
                <a:uFillTx/>
                <a:latin charset="0" pitchFamily="18" typeface="Times New Roman"/>
                <a:cs charset="0" pitchFamily="18" typeface="Times New Roman"/>
              </a:rPr>
              <a:t> BN </a:t>
            </a:r>
            <a:r>
              <a:rPr dirty="0" err="1" lang="en-US" smtClean="0" sz="2000">
                <a:solidFill>
                  <a:srgbClr val="FFFF00"/>
                </a:solidFill>
                <a:uFillTx/>
                <a:latin charset="0" pitchFamily="18" typeface="Times New Roman"/>
                <a:cs charset="0" pitchFamily="18" typeface="Times New Roman"/>
              </a:rPr>
              <a:t>có</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chỉ</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định</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cắt</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túi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mật</a:t>
            </a:r>
            <a:r>
              <a:rPr dirty="0" lang="en-US" smtClean="0" sz="2000">
                <a:solidFill>
                  <a:srgbClr val="FFFF00"/>
                </a:solidFill>
                <a:uFillTx/>
                <a:latin charset="0" pitchFamily="18" typeface="Times New Roman"/>
                <a:cs charset="0" pitchFamily="18" typeface="Times New Roman"/>
              </a:rPr>
              <a:t> + </a:t>
            </a:r>
            <a:r>
              <a:rPr dirty="0" err="1" lang="en-US" smtClean="0" sz="2000">
                <a:solidFill>
                  <a:srgbClr val="FFFF00"/>
                </a:solidFill>
                <a:uFillTx/>
                <a:latin charset="0" pitchFamily="18" typeface="Times New Roman"/>
                <a:cs charset="0" pitchFamily="18" typeface="Times New Roman"/>
              </a:rPr>
              <a:t>kèm</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sỏi</a:t>
            </a:r>
            <a:r>
              <a:rPr dirty="0" lang="en-US" smtClean="0" sz="2000">
                <a:solidFill>
                  <a:srgbClr val="FFFF00"/>
                </a:solidFill>
                <a:uFillTx/>
                <a:latin charset="0" pitchFamily="18" typeface="Times New Roman"/>
                <a:cs charset="0" pitchFamily="18" typeface="Times New Roman"/>
              </a:rPr>
              <a:t> OMC </a:t>
            </a:r>
            <a:r>
              <a:rPr dirty="0" err="1" lang="en-US" smtClean="0" sz="2000">
                <a:solidFill>
                  <a:srgbClr val="FFFF00"/>
                </a:solidFill>
                <a:uFillTx/>
                <a:latin charset="0" pitchFamily="18" typeface="Times New Roman"/>
                <a:cs charset="0" pitchFamily="18" typeface="Times New Roman"/>
              </a:rPr>
              <a:t>thì</a:t>
            </a:r>
            <a:r>
              <a:rPr dirty="0" lang="en-US"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mới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xài</a:t>
            </a:r>
            <a:r>
              <a:rPr dirty="0" lang="en-US" smtClean="0" sz="2000">
                <a:solidFill>
                  <a:srgbClr val="FFFF00"/>
                </a:solidFill>
                <a:uFillTx/>
                <a:latin charset="0" pitchFamily="18" typeface="Times New Roman"/>
                <a:cs charset="0" pitchFamily="18" typeface="Times New Roman"/>
              </a:rPr>
              <a:t>.”</a:t>
            </a:r>
            <a:endParaRPr dirty="0" lang="en-US" sz="2000">
              <a:solidFill>
                <a:srgbClr val="FFFF00"/>
              </a:solidFill>
              <a:uFillTx/>
              <a:latin charset="0" pitchFamily="18" typeface="Times New Roman"/>
              <a:cs charset="0" pitchFamily="18" typeface="Times New Roman"/>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5.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5" name="Tit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293688" y="381000"/>
            <a:ext cx="8901112" cy="914400"/>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lgn="l" eaLnBrk="0" fontAlgn="base" hangingPunct="0" rtl="0">
              <a:spcBef>
                <a:spcPct val="0"/>
              </a:spcBef>
              <a:spcAft>
                <a:spcPct val="0"/>
              </a:spcAft>
              <a:defRPr kern="1200" spc="-100" sz="4000">
                <a:solidFill>
                  <a:srgbClr val="C1EEFF"/>
                </a:solidFill>
                <a:uFillTx/>
                <a:latin typeface="+mj-lt"/>
                <a:ea typeface="+mj-ea"/>
                <a:cs typeface="+mj-cs"/>
              </a:defRPr>
            </a:lvl1pPr>
            <a:lvl2pPr algn="l" eaLnBrk="0" fontAlgn="base" hangingPunct="0" rtl="0">
              <a:spcBef>
                <a:spcPct val="0"/>
              </a:spcBef>
              <a:spcAft>
                <a:spcPct val="0"/>
              </a:spcAft>
              <a:defRPr sz="4000">
                <a:solidFill>
                  <a:srgbClr val="C1EEFF"/>
                </a:solidFill>
                <a:uFillTx/>
                <a:latin charset="0" pitchFamily="49" typeface="Consolas"/>
              </a:defRPr>
            </a:lvl2pPr>
            <a:lvl3pPr algn="l" eaLnBrk="0" fontAlgn="base" hangingPunct="0" rtl="0">
              <a:spcBef>
                <a:spcPct val="0"/>
              </a:spcBef>
              <a:spcAft>
                <a:spcPct val="0"/>
              </a:spcAft>
              <a:defRPr sz="4000">
                <a:solidFill>
                  <a:srgbClr val="C1EEFF"/>
                </a:solidFill>
                <a:uFillTx/>
                <a:latin charset="0" pitchFamily="49" typeface="Consolas"/>
              </a:defRPr>
            </a:lvl3pPr>
            <a:lvl4pPr algn="l" eaLnBrk="0" fontAlgn="base" hangingPunct="0" rtl="0">
              <a:spcBef>
                <a:spcPct val="0"/>
              </a:spcBef>
              <a:spcAft>
                <a:spcPct val="0"/>
              </a:spcAft>
              <a:defRPr sz="4000">
                <a:solidFill>
                  <a:srgbClr val="C1EEFF"/>
                </a:solidFill>
                <a:uFillTx/>
                <a:latin charset="0" pitchFamily="49" typeface="Consolas"/>
              </a:defRPr>
            </a:lvl4pPr>
            <a:lvl5pPr algn="l" eaLnBrk="0" fontAlgn="base" hangingPunct="0" rtl="0">
              <a:spcBef>
                <a:spcPct val="0"/>
              </a:spcBef>
              <a:spcAft>
                <a:spcPct val="0"/>
              </a:spcAft>
              <a:defRPr sz="4000">
                <a:solidFill>
                  <a:srgbClr val="C1EEFF"/>
                </a:solidFill>
                <a:uFillTx/>
                <a:latin charset="0" pitchFamily="49" typeface="Consolas"/>
              </a:defRPr>
            </a:lvl5pPr>
            <a:lvl6pPr algn="l" fontAlgn="base" marL="457200" rtl="0">
              <a:spcBef>
                <a:spcPct val="0"/>
              </a:spcBef>
              <a:spcAft>
                <a:spcPct val="0"/>
              </a:spcAft>
              <a:defRPr sz="4000">
                <a:solidFill>
                  <a:srgbClr val="C1EEFF"/>
                </a:solidFill>
                <a:uFillTx/>
                <a:latin charset="0" pitchFamily="49" typeface="Consolas"/>
              </a:defRPr>
            </a:lvl6pPr>
            <a:lvl7pPr algn="l" fontAlgn="base" marL="914400" rtl="0">
              <a:spcBef>
                <a:spcPct val="0"/>
              </a:spcBef>
              <a:spcAft>
                <a:spcPct val="0"/>
              </a:spcAft>
              <a:defRPr sz="4000">
                <a:solidFill>
                  <a:srgbClr val="C1EEFF"/>
                </a:solidFill>
                <a:uFillTx/>
                <a:latin charset="0" pitchFamily="49" typeface="Consolas"/>
              </a:defRPr>
            </a:lvl7pPr>
            <a:lvl8pPr algn="l" fontAlgn="base" marL="1371600" rtl="0">
              <a:spcBef>
                <a:spcPct val="0"/>
              </a:spcBef>
              <a:spcAft>
                <a:spcPct val="0"/>
              </a:spcAft>
              <a:defRPr sz="4000">
                <a:solidFill>
                  <a:srgbClr val="C1EEFF"/>
                </a:solidFill>
                <a:uFillTx/>
                <a:latin charset="0" pitchFamily="49" typeface="Consolas"/>
              </a:defRPr>
            </a:lvl8pPr>
            <a:lvl9pPr algn="l" fontAlgn="base" marL="1828800" rtl="0">
              <a:spcBef>
                <a:spcPct val="0"/>
              </a:spcBef>
              <a:spcAft>
                <a:spcPct val="0"/>
              </a:spcAft>
              <a:defRPr sz="4000">
                <a:solidFill>
                  <a:srgbClr val="C1EEFF"/>
                </a:solidFill>
                <a:uFillTx/>
                <a:latin charset="0" pitchFamily="49" typeface="Consolas"/>
              </a:defRPr>
            </a:lvl9pPr>
            <a:extLst/>
          </a:lstStyle>
          <a:p>
            <a:pPr eaLnBrk="1" fontAlgn="auto" hangingPunct="1">
              <a:spcAft>
                <a:spcPts val="0"/>
              </a:spcAft>
              <a:defRPr>
                <a:uFillTx/>
              </a:defRPr>
            </a:pPr>
            <a:r>
              <a:rPr b="1" dirty="0" lang="en-AU" sz="2800">
                <a:solidFill>
                  <a:srgbClr val="FF0000"/>
                </a:solidFill>
                <a:uFillTx/>
                <a:latin charset="0" pitchFamily="18" typeface="Times New Roman"/>
                <a:cs charset="0" pitchFamily="18" typeface="Times New Roman"/>
              </a:rPr>
              <a:t>II. </a:t>
            </a:r>
            <a:r>
              <a:rPr b="1" dirty="0" lang="vi-VN" sz="2800">
                <a:solidFill>
                  <a:srgbClr val="FF0000"/>
                </a:solidFill>
                <a:uFillTx/>
                <a:latin charset="0" pitchFamily="18" typeface="Times New Roman"/>
                <a:cs charset="0" pitchFamily="18" typeface="Times New Roman"/>
              </a:rPr>
              <a:t>PHÂN LOẠI SỎI ĐƯỜNG MẬT CHÍNH</a:t>
            </a:r>
          </a:p>
          <a:p>
            <a:pPr eaLnBrk="1" fontAlgn="auto" hangingPunct="1">
              <a:spcAft>
                <a:spcPts val="0"/>
              </a:spcAft>
              <a:defRPr>
                <a:uFillTx/>
              </a:defRPr>
            </a:pPr>
            <a:endParaRPr b="1" dirty="0" lang="en-US" sz="2800">
              <a:solidFill>
                <a:srgbClr val="FF0000"/>
              </a:solidFill>
              <a:uFillTx/>
              <a:latin charset="0" pitchFamily="18" typeface="Times New Roman"/>
              <a:cs charset="0" pitchFamily="18" typeface="Times New Roman"/>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6" name="TextBox 5"/>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395288" y="969963"/>
            <a:ext cx="3886200" cy="522287"/>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a:defRPr>
                <a:solidFill>
                  <a:schemeClr val="tx1"/>
                </a:solidFill>
                <a:uFillTx/>
                <a:latin charset="0" panose="020B0604020202020204" pitchFamily="34" typeface="Arial"/>
                <a:cs charset="0" panose="020B0604020202020204" pitchFamily="34" typeface="Arial"/>
              </a:defRPr>
            </a:lvl1pPr>
            <a:lvl2pPr indent="-285750" marL="742950">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r>
              <a:rPr altLang="en-US" b="1" dirty="0" i="1" lang="vi-VN" sz="2800">
                <a:solidFill>
                  <a:srgbClr val="FFFF00"/>
                </a:solidFill>
                <a:uFillTx/>
                <a:latin charset="0" panose="02020603050405020304" pitchFamily="18" typeface="Times New Roman"/>
                <a:cs charset="0" panose="02020603050405020304" pitchFamily="18" typeface="Times New Roman"/>
              </a:rPr>
              <a:t>1/ SINH BỆNH HỌC</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Rectang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533400" y="1686838"/>
            <a:ext cx="7848600" cy="3862596"/>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p>
            <a:pPr algn="just">
              <a:lnSpc>
                <a:spcPct val="115000"/>
              </a:lnSpc>
              <a:spcAft>
                <a:spcPts val="1440"/>
              </a:spcAft>
            </a:pPr>
            <a:r>
              <a:rPr dirty="0" err="1" lang="en-US" sz="2400">
                <a:uFillTx/>
                <a:latin charset="0" panose="02020603050405020304" pitchFamily="18" typeface="Times New Roman"/>
                <a:ea charset="0" panose="020F0502020204030204" pitchFamily="34" typeface="Calibri"/>
                <a:cs charset="0" panose="02020603050405020304" pitchFamily="18" typeface="Times New Roman"/>
              </a:rPr>
              <a:t>Có</a:t>
            </a:r>
            <a:r>
              <a:rPr dirty="0" lang="en-US" sz="2400">
                <a:uFillTx/>
                <a:latin charset="0" panose="02020603050405020304" pitchFamily="18" typeface="Times New Roman"/>
                <a:ea charset="0" panose="020F0502020204030204" pitchFamily="34" typeface="Calibri"/>
                <a:cs charset="0" panose="02020603050405020304" pitchFamily="18" typeface="Times New Roman"/>
              </a:rPr>
              <a:t> 2 </a:t>
            </a:r>
            <a:r>
              <a:rPr dirty="0" err="1" lang="en-US" sz="2400">
                <a:uFillTx/>
                <a:latin charset="0" panose="02020603050405020304" pitchFamily="18" typeface="Times New Roman"/>
                <a:ea charset="0" panose="020F0502020204030204" pitchFamily="34" typeface="Calibri"/>
                <a:cs charset="0" panose="02020603050405020304" pitchFamily="18" typeface="Times New Roman"/>
              </a:rPr>
              <a:t>loại</a:t>
            </a:r>
            <a:r>
              <a:rPr dirty="0" lang="en-US" sz="2400">
                <a:uFillTx/>
                <a:latin charset="0" panose="02020603050405020304" pitchFamily="18" typeface="Times New Roman"/>
                <a:ea charset="0" panose="020F0502020204030204" pitchFamily="34" typeface="Calibri"/>
                <a:cs charset="0" panose="02020603050405020304" pitchFamily="18" typeface="Times New Roman"/>
              </a:rPr>
              <a:t>: </a:t>
            </a:r>
          </a:p>
          <a:p>
            <a:pPr algn="just" indent="-457200" marL="457200">
              <a:lnSpc>
                <a:spcPct val="115000"/>
              </a:lnSpc>
              <a:spcAft>
                <a:spcPts val="1440"/>
              </a:spcAft>
              <a:buFontTx/>
              <a:buChar char="-"/>
            </a:pPr>
            <a:r>
              <a:rPr dirty="0" err="1" lang="en-US" sz="2400">
                <a:uFillTx/>
                <a:latin charset="0" panose="02020603050405020304" pitchFamily="18" typeface="Times New Roman"/>
                <a:ea charset="0" panose="020F0502020204030204" pitchFamily="34" typeface="Calibri"/>
                <a:cs charset="0" panose="02020603050405020304" pitchFamily="18" typeface="Times New Roman"/>
              </a:rPr>
              <a:t>Sỏi</a:t>
            </a:r>
            <a:r>
              <a:rPr dirty="0" lang="en-US" sz="24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400">
                <a:uFillTx/>
                <a:latin charset="0" panose="02020603050405020304" pitchFamily="18" typeface="Times New Roman"/>
                <a:ea charset="0" panose="020F0502020204030204" pitchFamily="34" typeface="Calibri"/>
                <a:cs charset="0" panose="02020603050405020304" pitchFamily="18" typeface="Times New Roman"/>
              </a:rPr>
              <a:t>nguyên</a:t>
            </a:r>
            <a:r>
              <a:rPr dirty="0" lang="en-US" sz="24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400">
                <a:uFillTx/>
                <a:latin charset="0" panose="02020603050405020304" pitchFamily="18" typeface="Times New Roman"/>
                <a:ea charset="0" panose="020F0502020204030204" pitchFamily="34" typeface="Calibri"/>
                <a:cs charset="0" panose="02020603050405020304" pitchFamily="18" typeface="Times New Roman"/>
              </a:rPr>
              <a:t>phát</a:t>
            </a:r>
            <a:r>
              <a:rPr dirty="0" lang="en-US" sz="2400">
                <a:uFillTx/>
                <a:latin charset="0" panose="02020603050405020304" pitchFamily="18" typeface="Times New Roman"/>
                <a:ea charset="0" panose="020F0502020204030204" pitchFamily="34" typeface="Calibri"/>
                <a:cs charset="0" panose="02020603050405020304" pitchFamily="18" typeface="Times New Roman"/>
              </a:rPr>
              <a:t>: </a:t>
            </a:r>
            <a:r>
              <a:rPr dirty="0" lang="vi-VN" sz="2400">
                <a:uFillTx/>
                <a:latin charset="0" panose="02020603050405020304" pitchFamily="18" typeface="Times New Roman"/>
                <a:ea charset="0" panose="020F0502020204030204" pitchFamily="34" typeface="Calibri"/>
                <a:cs charset="0" panose="02020603050405020304" pitchFamily="18" typeface="Times New Roman"/>
              </a:rPr>
              <a:t>sỏi được hình thành tại các ống mật trong hoặc ngoài gan</a:t>
            </a:r>
            <a:r>
              <a:rPr dirty="0" lang="en-US" sz="24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400">
                <a:uFillTx/>
                <a:latin charset="0" panose="02020603050405020304" pitchFamily="18" typeface="Times New Roman"/>
                <a:ea charset="0" panose="020F0502020204030204" pitchFamily="34" typeface="Calibri"/>
                <a:cs charset="0" panose="02020603050405020304" pitchFamily="18" typeface="Times New Roman"/>
              </a:rPr>
              <a:t>thường</a:t>
            </a:r>
            <a:r>
              <a:rPr dirty="0" lang="en-US" sz="24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400">
                <a:uFillTx/>
                <a:latin charset="0" panose="02020603050405020304" pitchFamily="18" typeface="Times New Roman"/>
                <a:ea charset="0" panose="020F0502020204030204" pitchFamily="34" typeface="Calibri"/>
                <a:cs charset="0" panose="02020603050405020304" pitchFamily="18" typeface="Times New Roman"/>
              </a:rPr>
              <a:t>gặp</a:t>
            </a:r>
            <a:r>
              <a:rPr dirty="0" lang="en-US" sz="24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400">
                <a:uFillTx/>
                <a:latin charset="0" panose="02020603050405020304" pitchFamily="18" typeface="Times New Roman"/>
                <a:ea charset="0" panose="020F0502020204030204" pitchFamily="34" typeface="Calibri"/>
                <a:cs charset="0" panose="02020603050405020304" pitchFamily="18" typeface="Times New Roman"/>
              </a:rPr>
              <a:t>ở</a:t>
            </a:r>
            <a:r>
              <a:rPr dirty="0" lang="en-US" sz="24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400">
                <a:uFillTx/>
                <a:latin charset="0" panose="02020603050405020304" pitchFamily="18" typeface="Times New Roman"/>
                <a:ea charset="0" panose="020F0502020204030204" pitchFamily="34" typeface="Calibri"/>
                <a:cs charset="0" panose="02020603050405020304" pitchFamily="18" typeface="Times New Roman"/>
              </a:rPr>
              <a:t>các</a:t>
            </a:r>
            <a:r>
              <a:rPr dirty="0" lang="en-US" sz="24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400">
                <a:uFillTx/>
                <a:latin charset="0" panose="02020603050405020304" pitchFamily="18" typeface="Times New Roman"/>
                <a:ea charset="0" panose="020F0502020204030204" pitchFamily="34" typeface="Calibri"/>
                <a:cs charset="0" panose="02020603050405020304" pitchFamily="18" typeface="Times New Roman"/>
              </a:rPr>
              <a:t>nước</a:t>
            </a:r>
            <a:r>
              <a:rPr dirty="0" lang="en-US" sz="24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400">
                <a:uFillTx/>
                <a:latin charset="0" panose="02020603050405020304" pitchFamily="18" typeface="Times New Roman"/>
                <a:ea charset="0" panose="020F0502020204030204" pitchFamily="34" typeface="Calibri"/>
                <a:cs charset="0" panose="02020603050405020304" pitchFamily="18" typeface="Times New Roman"/>
              </a:rPr>
              <a:t>phương</a:t>
            </a:r>
            <a:r>
              <a:rPr dirty="0" lang="en-US" sz="24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400">
                <a:uFillTx/>
                <a:latin charset="0" panose="02020603050405020304" pitchFamily="18" typeface="Times New Roman"/>
                <a:ea charset="0" panose="020F0502020204030204" pitchFamily="34" typeface="Calibri"/>
                <a:cs charset="0" panose="02020603050405020304" pitchFamily="18" typeface="Times New Roman"/>
              </a:rPr>
              <a:t>Đông</a:t>
            </a:r>
            <a:r>
              <a:rPr dirty="0" lang="en-US" sz="24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400">
                <a:uFillTx/>
                <a:latin charset="0" panose="02020603050405020304" pitchFamily="18" typeface="Times New Roman"/>
                <a:ea charset="0" panose="020F0502020204030204" pitchFamily="34" typeface="Calibri"/>
                <a:cs charset="0" panose="02020603050405020304" pitchFamily="18" typeface="Times New Roman"/>
              </a:rPr>
              <a:t>như</a:t>
            </a:r>
            <a:r>
              <a:rPr dirty="0" lang="en-US" sz="24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400">
                <a:uFillTx/>
                <a:latin charset="0" panose="02020603050405020304" pitchFamily="18" typeface="Times New Roman"/>
                <a:ea charset="0" panose="020F0502020204030204" pitchFamily="34" typeface="Calibri"/>
                <a:cs charset="0" panose="02020603050405020304" pitchFamily="18" typeface="Times New Roman"/>
              </a:rPr>
              <a:t>Việt</a:t>
            </a:r>
            <a:r>
              <a:rPr dirty="0" lang="en-US" sz="2400">
                <a:uFillTx/>
                <a:latin charset="0" panose="02020603050405020304" pitchFamily="18" typeface="Times New Roman"/>
                <a:ea charset="0" panose="020F0502020204030204" pitchFamily="34" typeface="Calibri"/>
                <a:cs charset="0" panose="02020603050405020304" pitchFamily="18" typeface="Times New Roman"/>
              </a:rPr>
              <a:t> Nam</a:t>
            </a:r>
            <a:r>
              <a:rPr dirty="0" lang="vi-VN" sz="2400">
                <a:uFillTx/>
                <a:latin charset="0" panose="02020603050405020304" pitchFamily="18" typeface="Times New Roman"/>
                <a:ea charset="0" panose="020F0502020204030204" pitchFamily="34" typeface="Calibri"/>
                <a:cs charset="0" panose="02020603050405020304" pitchFamily="18" typeface="Times New Roman"/>
              </a:rPr>
              <a:t>,… </a:t>
            </a:r>
          </a:p>
          <a:p>
            <a:pPr algn="just" indent="-457200" marL="457200">
              <a:lnSpc>
                <a:spcPct val="115000"/>
              </a:lnSpc>
              <a:spcAft>
                <a:spcPts val="1440"/>
              </a:spcAft>
              <a:buFontTx/>
              <a:buChar char="-"/>
            </a:pPr>
            <a:endParaRPr dirty="0" lang="en-US" sz="2400">
              <a:uFillTx/>
              <a:latin charset="0" panose="02020603050405020304" pitchFamily="18" typeface="Times New Roman"/>
              <a:ea charset="0" panose="020F0502020204030204" pitchFamily="34" typeface="Calibri"/>
              <a:cs charset="0" panose="02020603050405020304" pitchFamily="18" typeface="Times New Roman"/>
            </a:endParaRPr>
          </a:p>
          <a:p>
            <a:pPr indent="-457200" marL="457200">
              <a:buFontTx/>
              <a:buChar char="-"/>
            </a:pPr>
            <a:r>
              <a:rPr dirty="0" err="1" lang="en-US" sz="2400">
                <a:uFillTx/>
                <a:latin charset="0" panose="02020603050405020304" pitchFamily="18" typeface="Times New Roman"/>
                <a:ea charset="0" panose="020F0502020204030204" pitchFamily="34" typeface="Calibri"/>
                <a:cs charset="0" panose="02020603050405020304" pitchFamily="18" typeface="Times New Roman"/>
              </a:rPr>
              <a:t>Sỏi</a:t>
            </a:r>
            <a:r>
              <a:rPr dirty="0" lang="en-US" sz="24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400">
                <a:uFillTx/>
                <a:latin charset="0" panose="02020603050405020304" pitchFamily="18" typeface="Times New Roman"/>
                <a:ea charset="0" panose="020F0502020204030204" pitchFamily="34" typeface="Calibri"/>
                <a:cs charset="0" panose="02020603050405020304" pitchFamily="18" typeface="Times New Roman"/>
              </a:rPr>
              <a:t>thứ</a:t>
            </a:r>
            <a:r>
              <a:rPr dirty="0" lang="en-US" sz="24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400">
                <a:uFillTx/>
                <a:latin charset="0" panose="02020603050405020304" pitchFamily="18" typeface="Times New Roman"/>
                <a:ea charset="0" panose="020F0502020204030204" pitchFamily="34" typeface="Calibri"/>
                <a:cs charset="0" panose="02020603050405020304" pitchFamily="18" typeface="Times New Roman"/>
              </a:rPr>
              <a:t>phát</a:t>
            </a:r>
            <a:r>
              <a:rPr dirty="0" lang="en-US" sz="2400">
                <a:uFillTx/>
                <a:latin charset="0" panose="02020603050405020304" pitchFamily="18" typeface="Times New Roman"/>
                <a:ea charset="0" panose="020F0502020204030204" pitchFamily="34" typeface="Calibri"/>
                <a:cs charset="0" panose="02020603050405020304" pitchFamily="18" typeface="Times New Roman"/>
              </a:rPr>
              <a:t>: </a:t>
            </a:r>
            <a:r>
              <a:rPr dirty="0" lang="vi-VN" sz="2400">
                <a:uFillTx/>
                <a:latin charset="0" panose="02020603050405020304" pitchFamily="18" typeface="Times New Roman"/>
                <a:ea charset="0" panose="020F0502020204030204" pitchFamily="34" typeface="Calibri"/>
                <a:cs charset="0" panose="02020603050405020304" pitchFamily="18" typeface="Times New Roman"/>
              </a:rPr>
              <a:t>sỏi được hình thành tại túi mật, sau đó di chú vào đường mật chính qua ống túi mật</a:t>
            </a:r>
            <a:r>
              <a:rPr dirty="0" lang="en-US" sz="2400">
                <a:uFillTx/>
                <a:latin charset="0" panose="02020603050405020304" pitchFamily="18" typeface="Times New Roman"/>
                <a:ea charset="0" panose="020F0502020204030204" pitchFamily="34" typeface="Calibri"/>
                <a:cs charset="0" panose="02020603050405020304" pitchFamily="18" typeface="Times New Roman"/>
              </a:rPr>
              <a:t>,</a:t>
            </a:r>
            <a:r>
              <a:rPr dirty="0" lang="vi-VN" sz="2400">
                <a:uFillTx/>
                <a:latin charset="0" panose="02020603050405020304" pitchFamily="18" typeface="Times New Roman"/>
                <a:ea charset="0" panose="020F0502020204030204" pitchFamily="34" typeface="Calibri"/>
                <a:cs charset="0" panose="02020603050405020304" pitchFamily="18" typeface="Times New Roman"/>
              </a:rPr>
              <a:t> thường gặp ở các nước phương Tây. </a:t>
            </a:r>
            <a:r>
              <a:rPr dirty="0" lang="en-US" sz="2400">
                <a:uFillTx/>
                <a:latin charset="0" panose="02020603050405020304" pitchFamily="18" typeface="Times New Roman"/>
                <a:cs charset="0" panose="02020603050405020304" pitchFamily="18" typeface="Times New Roman"/>
              </a:rPr>
              <a:t> </a:t>
            </a: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timing>
    <p:tnLst>
      <p:par>
        <p:cTn dur="indefinite" id="1" nodeType="tmRoot" restart="never"/>
      </p:par>
    </p:tnLst>
  </p:timing>
</p:sld>
</file>

<file path=ppt/slides/slide50.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0722" name="Rectangle 7"/>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762000" y="1447800"/>
            <a:ext cx="7772400" cy="2246769"/>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indent="-285750" marL="285750">
              <a:defRPr>
                <a:solidFill>
                  <a:schemeClr val="tx1"/>
                </a:solidFill>
                <a:uFillTx/>
                <a:latin charset="0" panose="020B0604020202020204" pitchFamily="34" typeface="Arial"/>
                <a:cs charset="0" panose="020B0604020202020204" pitchFamily="34" typeface="Arial"/>
              </a:defRPr>
            </a:lvl1pPr>
            <a:lvl2pPr indent="-285750" marL="742950">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pPr>
              <a:buFontTx/>
              <a:buChar char="-"/>
            </a:pPr>
            <a:r>
              <a:rPr altLang="en-US" dirty="0" err="1" lang="en-US" sz="2800">
                <a:uFillTx/>
                <a:latin charset="0" panose="02020603050405020304" pitchFamily="18" typeface="Times New Roman"/>
                <a:ea charset="0" panose="020F0502020204030204" pitchFamily="34" typeface="Calibri"/>
                <a:cs charset="0" panose="02020603050405020304" pitchFamily="18" typeface="Times New Roman"/>
              </a:rPr>
              <a:t>Ưu</a:t>
            </a:r>
            <a:r>
              <a:rPr altLang="en-US"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altLang="en-US" dirty="0" err="1" lang="en-US" sz="2800">
                <a:uFillTx/>
                <a:latin charset="0" panose="02020603050405020304" pitchFamily="18" typeface="Times New Roman"/>
                <a:ea charset="0" panose="020F0502020204030204" pitchFamily="34" typeface="Calibri"/>
                <a:cs charset="0" panose="02020603050405020304" pitchFamily="18" typeface="Times New Roman"/>
              </a:rPr>
              <a:t>điểm</a:t>
            </a:r>
            <a:r>
              <a:rPr altLang="en-US"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altLang="en-US" dirty="0" err="1" lang="en-US" sz="2800">
                <a:uFillTx/>
                <a:latin charset="0" panose="02020603050405020304" pitchFamily="18" typeface="Times New Roman"/>
                <a:ea charset="0" panose="020F0502020204030204" pitchFamily="34" typeface="Calibri"/>
                <a:cs charset="0" panose="02020603050405020304" pitchFamily="18" typeface="Times New Roman"/>
              </a:rPr>
              <a:t>Hậu</a:t>
            </a:r>
            <a:r>
              <a:rPr altLang="en-US"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altLang="en-US" dirty="0" err="1" lang="en-US" sz="2800">
                <a:uFillTx/>
                <a:latin charset="0" panose="02020603050405020304" pitchFamily="18" typeface="Times New Roman"/>
                <a:ea charset="0" panose="020F0502020204030204" pitchFamily="34" typeface="Calibri"/>
                <a:cs charset="0" panose="02020603050405020304" pitchFamily="18" typeface="Times New Roman"/>
              </a:rPr>
              <a:t>phẫu</a:t>
            </a:r>
            <a:r>
              <a:rPr altLang="en-US" dirty="0" lang="vi-VN" sz="2800">
                <a:uFillTx/>
                <a:latin charset="0" panose="02020603050405020304" pitchFamily="18" typeface="Times New Roman"/>
                <a:ea charset="0" panose="020F0502020204030204" pitchFamily="34" typeface="Calibri"/>
                <a:cs charset="0" panose="02020603050405020304" pitchFamily="18" typeface="Times New Roman"/>
              </a:rPr>
              <a:t> nhẹ nhàng</a:t>
            </a:r>
            <a:r>
              <a:rPr altLang="en-US"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altLang="en-US" dirty="0" err="1" lang="en-US" sz="2800">
                <a:uFillTx/>
                <a:latin charset="0" panose="02020603050405020304" pitchFamily="18" typeface="Times New Roman"/>
                <a:ea charset="0" panose="020F0502020204030204" pitchFamily="34" typeface="Calibri"/>
                <a:cs charset="0" panose="02020603050405020304" pitchFamily="18" typeface="Times New Roman"/>
              </a:rPr>
              <a:t>giống</a:t>
            </a:r>
            <a:r>
              <a:rPr altLang="en-US"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altLang="en-US" dirty="0" err="1" lang="en-US" sz="2800">
                <a:uFillTx/>
                <a:latin charset="0" panose="02020603050405020304" pitchFamily="18" typeface="Times New Roman"/>
                <a:ea charset="0" panose="020F0502020204030204" pitchFamily="34" typeface="Calibri"/>
                <a:cs charset="0" panose="02020603050405020304" pitchFamily="18" typeface="Times New Roman"/>
              </a:rPr>
              <a:t>như</a:t>
            </a:r>
            <a:r>
              <a:rPr altLang="en-US" dirty="0" lang="en-US" sz="2800">
                <a:uFillTx/>
                <a:latin charset="0" panose="02020603050405020304" pitchFamily="18" typeface="Times New Roman"/>
                <a:ea charset="0" panose="020F0502020204030204" pitchFamily="34" typeface="Calibri"/>
                <a:cs charset="0" panose="02020603050405020304" pitchFamily="18" typeface="Times New Roman"/>
              </a:rPr>
              <a:t> PTNS </a:t>
            </a:r>
            <a:r>
              <a:rPr altLang="en-US" dirty="0" err="1" lang="en-US" sz="2800">
                <a:uFillTx/>
                <a:latin charset="0" panose="02020603050405020304" pitchFamily="18" typeface="Times New Roman"/>
                <a:ea charset="0" panose="020F0502020204030204" pitchFamily="34" typeface="Calibri"/>
                <a:cs charset="0" panose="02020603050405020304" pitchFamily="18" typeface="Times New Roman"/>
              </a:rPr>
              <a:t>cắt</a:t>
            </a:r>
            <a:r>
              <a:rPr altLang="en-US"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altLang="en-US" dirty="0" err="1" lang="en-US" sz="2800">
                <a:uFillTx/>
                <a:latin charset="0" panose="02020603050405020304" pitchFamily="18" typeface="Times New Roman"/>
                <a:ea charset="0" panose="020F0502020204030204" pitchFamily="34" typeface="Calibri"/>
                <a:cs charset="0" panose="02020603050405020304" pitchFamily="18" typeface="Times New Roman"/>
              </a:rPr>
              <a:t>túi</a:t>
            </a:r>
            <a:r>
              <a:rPr altLang="en-US"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altLang="en-US" dirty="0" err="1" lang="en-US" sz="2800">
                <a:uFillTx/>
                <a:latin charset="0" panose="02020603050405020304" pitchFamily="18" typeface="Times New Roman"/>
                <a:ea charset="0" panose="020F0502020204030204" pitchFamily="34" typeface="Calibri"/>
                <a:cs charset="0" panose="02020603050405020304" pitchFamily="18" typeface="Times New Roman"/>
              </a:rPr>
              <a:t>mật</a:t>
            </a:r>
            <a:r>
              <a:rPr altLang="en-US" dirty="0" lang="en-US" sz="2800">
                <a:uFillTx/>
                <a:latin charset="0" panose="02020603050405020304" pitchFamily="18" typeface="Times New Roman"/>
                <a:ea charset="0" panose="020F0502020204030204" pitchFamily="34" typeface="Calibri"/>
                <a:cs charset="0" panose="02020603050405020304" pitchFamily="18" typeface="Times New Roman"/>
              </a:rPr>
              <a:t>.</a:t>
            </a:r>
          </a:p>
          <a:p>
            <a:pPr>
              <a:buFontTx/>
              <a:buChar char="-"/>
            </a:pPr>
            <a:endParaRPr altLang="en-US" dirty="0" lang="en-US" sz="2800">
              <a:uFillTx/>
              <a:latin charset="0" panose="02020603050405020304" pitchFamily="18" typeface="Times New Roman"/>
              <a:ea charset="0" panose="020F0502020204030204" pitchFamily="34" typeface="Calibri"/>
              <a:cs charset="0" panose="02020603050405020304" pitchFamily="18" typeface="Times New Roman"/>
            </a:endParaRPr>
          </a:p>
          <a:p>
            <a:pPr>
              <a:buFontTx/>
              <a:buChar char="-"/>
            </a:pPr>
            <a:r>
              <a:rPr altLang="en-US" dirty="0" err="1" lang="en-US" sz="2800">
                <a:uFillTx/>
                <a:latin charset="0" panose="02020603050405020304" pitchFamily="18" typeface="Times New Roman"/>
                <a:ea charset="0" panose="020F0502020204030204" pitchFamily="34" typeface="Calibri"/>
                <a:cs charset="0" panose="02020603050405020304" pitchFamily="18" typeface="Times New Roman"/>
              </a:rPr>
              <a:t>Khuyết</a:t>
            </a:r>
            <a:r>
              <a:rPr altLang="en-US"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altLang="en-US" dirty="0" err="1" lang="en-US" sz="2800">
                <a:uFillTx/>
                <a:latin charset="0" panose="02020603050405020304" pitchFamily="18" typeface="Times New Roman"/>
                <a:ea charset="0" panose="020F0502020204030204" pitchFamily="34" typeface="Calibri"/>
                <a:cs charset="0" panose="02020603050405020304" pitchFamily="18" typeface="Times New Roman"/>
              </a:rPr>
              <a:t>điểm</a:t>
            </a:r>
            <a:r>
              <a:rPr altLang="en-US"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altLang="en-US" dirty="0" err="1" lang="en-US" sz="2800">
                <a:uFillTx/>
                <a:latin charset="0" panose="02020603050405020304" pitchFamily="18" typeface="Times New Roman"/>
                <a:ea charset="0" panose="020F0502020204030204" pitchFamily="34" typeface="Calibri"/>
                <a:cs charset="0" panose="02020603050405020304" pitchFamily="18" typeface="Times New Roman"/>
              </a:rPr>
              <a:t>Kỹ</a:t>
            </a:r>
            <a:r>
              <a:rPr altLang="en-US"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altLang="en-US" dirty="0" err="1" lang="en-US" sz="2800">
                <a:uFillTx/>
                <a:latin charset="0" panose="02020603050405020304" pitchFamily="18" typeface="Times New Roman"/>
                <a:ea charset="0" panose="020F0502020204030204" pitchFamily="34" typeface="Calibri"/>
                <a:cs charset="0" panose="02020603050405020304" pitchFamily="18" typeface="Times New Roman"/>
              </a:rPr>
              <a:t>thuật</a:t>
            </a:r>
            <a:r>
              <a:rPr altLang="en-US"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altLang="en-US" dirty="0" err="1" lang="en-US" sz="2800">
                <a:uFillTx/>
                <a:latin charset="0" panose="02020603050405020304" pitchFamily="18" typeface="Times New Roman"/>
                <a:ea charset="0" panose="020F0502020204030204" pitchFamily="34" typeface="Calibri"/>
                <a:cs charset="0" panose="02020603050405020304" pitchFamily="18" typeface="Times New Roman"/>
              </a:rPr>
              <a:t>khó</a:t>
            </a:r>
            <a:r>
              <a:rPr altLang="en-US"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altLang="en-US" dirty="0" err="1" lang="en-US" sz="2800">
                <a:uFillTx/>
                <a:latin charset="0" panose="02020603050405020304" pitchFamily="18" typeface="Times New Roman"/>
                <a:ea charset="0" panose="020F0502020204030204" pitchFamily="34" typeface="Calibri"/>
                <a:cs charset="0" panose="02020603050405020304" pitchFamily="18" typeface="Times New Roman"/>
              </a:rPr>
              <a:t>phải</a:t>
            </a:r>
            <a:r>
              <a:rPr altLang="en-US"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altLang="en-US" dirty="0" err="1" lang="en-US" sz="2800">
                <a:uFillTx/>
                <a:latin charset="0" panose="02020603050405020304" pitchFamily="18" typeface="Times New Roman"/>
                <a:ea charset="0" panose="020F0502020204030204" pitchFamily="34" typeface="Calibri"/>
                <a:cs charset="0" panose="02020603050405020304" pitchFamily="18" typeface="Times New Roman"/>
              </a:rPr>
              <a:t>có</a:t>
            </a:r>
            <a:r>
              <a:rPr altLang="en-US"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altLang="en-US" dirty="0" err="1" lang="en-US" sz="2800">
                <a:uFillTx/>
                <a:latin charset="0" panose="02020603050405020304" pitchFamily="18" typeface="Times New Roman"/>
                <a:ea charset="0" panose="020F0502020204030204" pitchFamily="34" typeface="Calibri"/>
                <a:cs charset="0" panose="02020603050405020304" pitchFamily="18" typeface="Times New Roman"/>
              </a:rPr>
              <a:t>dụng</a:t>
            </a:r>
            <a:r>
              <a:rPr altLang="en-US"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altLang="en-US" dirty="0" err="1" lang="en-US" sz="2800">
                <a:uFillTx/>
                <a:latin charset="0" panose="02020603050405020304" pitchFamily="18" typeface="Times New Roman"/>
                <a:ea charset="0" panose="020F0502020204030204" pitchFamily="34" typeface="Calibri"/>
                <a:cs charset="0" panose="02020603050405020304" pitchFamily="18" typeface="Times New Roman"/>
              </a:rPr>
              <a:t>cụ</a:t>
            </a:r>
            <a:r>
              <a:rPr altLang="en-US"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altLang="en-US" dirty="0" err="1" lang="en-US" sz="2800">
                <a:uFillTx/>
                <a:latin charset="0" panose="02020603050405020304" pitchFamily="18" typeface="Times New Roman"/>
                <a:ea charset="0" panose="020F0502020204030204" pitchFamily="34" typeface="Calibri"/>
                <a:cs charset="0" panose="02020603050405020304" pitchFamily="18" typeface="Times New Roman"/>
              </a:rPr>
              <a:t>chuyên</a:t>
            </a:r>
            <a:r>
              <a:rPr altLang="en-US"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altLang="en-US" dirty="0" err="1" lang="en-US" sz="2800">
                <a:uFillTx/>
                <a:latin charset="0" panose="02020603050405020304" pitchFamily="18" typeface="Times New Roman"/>
                <a:ea charset="0" panose="020F0502020204030204" pitchFamily="34" typeface="Calibri"/>
                <a:cs charset="0" panose="02020603050405020304" pitchFamily="18" typeface="Times New Roman"/>
              </a:rPr>
              <a:t>dụng</a:t>
            </a:r>
            <a:r>
              <a:rPr altLang="en-US" dirty="0" lang="en-US" sz="2800">
                <a:uFillTx/>
                <a:latin charset="0" panose="02020603050405020304" pitchFamily="18" typeface="Times New Roman"/>
                <a:ea charset="0" panose="020F0502020204030204" pitchFamily="34" typeface="Calibri"/>
                <a:cs charset="0" panose="02020603050405020304" pitchFamily="18" typeface="Times New Roman"/>
              </a:rPr>
              <a:t>. </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 name="Text Box 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319087" y="3886200"/>
            <a:ext cx="8658225" cy="1477328"/>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a:defRPr sz="2400">
                <a:solidFill>
                  <a:srgbClr val="CCFFFF"/>
                </a:solidFill>
                <a:uFillTx/>
                <a:latin charset="0" pitchFamily="2" typeface="VNI-Swiss-Condense"/>
              </a:defRPr>
            </a:lvl1pPr>
            <a:lvl2pPr indent="-285750" marL="742950">
              <a:defRPr sz="2400">
                <a:solidFill>
                  <a:srgbClr val="CCFFFF"/>
                </a:solidFill>
                <a:uFillTx/>
                <a:latin charset="0" pitchFamily="2" typeface="VNI-Swiss-Condense"/>
              </a:defRPr>
            </a:lvl2pPr>
            <a:lvl3pPr indent="-228600" marL="1143000">
              <a:defRPr sz="2400">
                <a:solidFill>
                  <a:srgbClr val="CCFFFF"/>
                </a:solidFill>
                <a:uFillTx/>
                <a:latin charset="0" pitchFamily="2" typeface="VNI-Swiss-Condense"/>
              </a:defRPr>
            </a:lvl3pPr>
            <a:lvl4pPr indent="-228600" marL="1600200">
              <a:defRPr sz="2400">
                <a:solidFill>
                  <a:srgbClr val="CCFFFF"/>
                </a:solidFill>
                <a:uFillTx/>
                <a:latin charset="0" pitchFamily="2" typeface="VNI-Swiss-Condense"/>
              </a:defRPr>
            </a:lvl4pPr>
            <a:lvl5pPr indent="-228600" marL="2057400">
              <a:defRPr sz="2400">
                <a:solidFill>
                  <a:srgbClr val="CCFFFF"/>
                </a:solidFill>
                <a:uFillTx/>
                <a:latin charset="0" pitchFamily="2" typeface="VNI-Swiss-Condense"/>
              </a:defRPr>
            </a:lvl5pPr>
            <a:lvl6pPr eaLnBrk="0" fontAlgn="base" hangingPunct="0" indent="-228600" marL="2514600">
              <a:spcBef>
                <a:spcPct val="0"/>
              </a:spcBef>
              <a:spcAft>
                <a:spcPct val="0"/>
              </a:spcAft>
              <a:defRPr sz="2400">
                <a:solidFill>
                  <a:srgbClr val="CCFFFF"/>
                </a:solidFill>
                <a:uFillTx/>
                <a:latin charset="0" pitchFamily="2" typeface="VNI-Swiss-Condense"/>
              </a:defRPr>
            </a:lvl6pPr>
            <a:lvl7pPr eaLnBrk="0" fontAlgn="base" hangingPunct="0" indent="-228600" marL="2971800">
              <a:spcBef>
                <a:spcPct val="0"/>
              </a:spcBef>
              <a:spcAft>
                <a:spcPct val="0"/>
              </a:spcAft>
              <a:defRPr sz="2400">
                <a:solidFill>
                  <a:srgbClr val="CCFFFF"/>
                </a:solidFill>
                <a:uFillTx/>
                <a:latin charset="0" pitchFamily="2" typeface="VNI-Swiss-Condense"/>
              </a:defRPr>
            </a:lvl7pPr>
            <a:lvl8pPr eaLnBrk="0" fontAlgn="base" hangingPunct="0" indent="-228600" marL="3429000">
              <a:spcBef>
                <a:spcPct val="0"/>
              </a:spcBef>
              <a:spcAft>
                <a:spcPct val="0"/>
              </a:spcAft>
              <a:defRPr sz="2400">
                <a:solidFill>
                  <a:srgbClr val="CCFFFF"/>
                </a:solidFill>
                <a:uFillTx/>
                <a:latin charset="0" pitchFamily="2" typeface="VNI-Swiss-Condense"/>
              </a:defRPr>
            </a:lvl8pPr>
            <a:lvl9pPr eaLnBrk="0" fontAlgn="base" hangingPunct="0" indent="-228600" marL="3886200">
              <a:spcBef>
                <a:spcPct val="0"/>
              </a:spcBef>
              <a:spcAft>
                <a:spcPct val="0"/>
              </a:spcAft>
              <a:defRPr sz="2400">
                <a:solidFill>
                  <a:srgbClr val="CCFFFF"/>
                </a:solidFill>
                <a:uFillTx/>
                <a:latin charset="0" pitchFamily="2" typeface="VNI-Swiss-Condense"/>
              </a:defRPr>
            </a:lvl9pPr>
          </a:lstStyle>
          <a:p>
            <a:pPr algn="just" eaLnBrk="1" hangingPunct="1">
              <a:spcBef>
                <a:spcPct val="50000"/>
              </a:spcBef>
              <a:defRPr>
                <a:uFillTx/>
              </a:defRPr>
            </a:pPr>
            <a:r>
              <a:rPr dirty="0" lang="en-US" smtClean="0" sz="2000">
                <a:solidFill>
                  <a:srgbClr val="FFFF00"/>
                </a:solidFill>
                <a:uFillTx/>
                <a:latin charset="0" pitchFamily="18" typeface="Times New Roman"/>
                <a:cs charset="0" pitchFamily="18" typeface="Times New Roman"/>
              </a:rPr>
              <a:t>“</a:t>
            </a:r>
            <a:r>
              <a:rPr dirty="0" err="1" lang="en-US" smtClean="0" sz="2000">
                <a:solidFill>
                  <a:srgbClr val="FFFF00"/>
                </a:solidFill>
                <a:uFillTx/>
                <a:latin charset="0" pitchFamily="18" typeface="Times New Roman"/>
                <a:cs charset="0" pitchFamily="18" typeface="Times New Roman"/>
              </a:rPr>
              <a:t>Đặt</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ống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Kehr</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vô</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phải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theo</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dõi</a:t>
            </a:r>
            <a:r>
              <a:rPr dirty="0" lang="en-US" smtClean="0" sz="2000">
                <a:solidFill>
                  <a:srgbClr val="FFFF00"/>
                </a:solidFill>
                <a:uFillTx/>
                <a:latin charset="0" pitchFamily="18" typeface="Times New Roman"/>
                <a:cs charset="0" pitchFamily="18" typeface="Times New Roman"/>
              </a:rPr>
              <a:t> 5 </a:t>
            </a:r>
            <a:r>
              <a:rPr dirty="0" err="1" lang="en-US" smtClean="0" sz="2000">
                <a:solidFill>
                  <a:srgbClr val="FFFF00"/>
                </a:solidFill>
                <a:uFillTx/>
                <a:latin charset="0" pitchFamily="18" typeface="Times New Roman"/>
                <a:cs charset="0" pitchFamily="18" typeface="Times New Roman"/>
              </a:rPr>
              <a:t>ngày</a:t>
            </a:r>
            <a:r>
              <a:rPr dirty="0" lang="en-US" smtClean="0" sz="2000">
                <a:solidFill>
                  <a:srgbClr val="FFFF00"/>
                </a:solidFill>
                <a:uFillTx/>
                <a:latin charset="0" pitchFamily="18" typeface="Times New Roman"/>
                <a:cs charset="0" pitchFamily="18" typeface="Times New Roman"/>
              </a:rPr>
              <a:t>, 3 </a:t>
            </a:r>
            <a:r>
              <a:rPr dirty="0" err="1" lang="en-US" smtClean="0" sz="2000">
                <a:solidFill>
                  <a:srgbClr val="FFFF00"/>
                </a:solidFill>
                <a:uFillTx/>
                <a:latin charset="0" pitchFamily="18" typeface="Times New Roman"/>
                <a:cs charset="0" pitchFamily="18" typeface="Times New Roman"/>
              </a:rPr>
              <a:t>tuần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sau</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tái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khám</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coi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có</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thể</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rút</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Kehr</a:t>
            </a:r>
            <a:r>
              <a:rPr dirty="0" lang="en-US" smtClean="0" sz="2000">
                <a:solidFill>
                  <a:srgbClr val="FFFF00"/>
                </a:solidFill>
                <a:uFillTx/>
                <a:latin charset="0" pitchFamily="18" typeface="Times New Roman"/>
                <a:cs charset="0" pitchFamily="18" typeface="Times New Roman"/>
              </a:rPr>
              <a:t> hay </a:t>
            </a:r>
            <a:r>
              <a:rPr dirty="0" err="1" lang="en-US" smtClean="0" sz="2000">
                <a:solidFill>
                  <a:srgbClr val="FFFF00"/>
                </a:solidFill>
                <a:uFillTx/>
                <a:latin charset="0" pitchFamily="18" typeface="Times New Roman"/>
                <a:cs charset="0" pitchFamily="18" typeface="Times New Roman"/>
              </a:rPr>
              <a:t>không</a:t>
            </a:r>
            <a:r>
              <a:rPr dirty="0" lang="en-US" smtClean="0" sz="2000">
                <a:solidFill>
                  <a:srgbClr val="FFFF00"/>
                </a:solidFill>
                <a:uFillTx/>
                <a:latin charset="0" pitchFamily="18" typeface="Times New Roman"/>
                <a:cs charset="0" pitchFamily="18" typeface="Times New Roman"/>
              </a:rPr>
              <a:t>.</a:t>
            </a:r>
          </a:p>
          <a:p>
            <a:pPr algn="just" eaLnBrk="1" hangingPunct="1">
              <a:spcBef>
                <a:spcPct val="50000"/>
              </a:spcBef>
              <a:defRPr>
                <a:uFillTx/>
              </a:defRPr>
            </a:pPr>
            <a:r>
              <a:rPr dirty="0" err="1" lang="en-US" smtClean="0" sz="2000">
                <a:solidFill>
                  <a:srgbClr val="FFFF00"/>
                </a:solidFill>
                <a:uFillTx/>
                <a:latin charset="0" pitchFamily="18" typeface="Times New Roman"/>
                <a:cs charset="0" pitchFamily="18" typeface="Times New Roman"/>
              </a:rPr>
              <a:t>Còn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làm</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cái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này</a:t>
            </a:r>
            <a:r>
              <a:rPr dirty="0" lang="en-US" smtClean="0" sz="2000">
                <a:solidFill>
                  <a:srgbClr val="FFFF00"/>
                </a:solidFill>
                <a:uFillTx/>
                <a:latin charset="0" pitchFamily="18" typeface="Times New Roman"/>
                <a:cs charset="0" pitchFamily="18" typeface="Times New Roman"/>
              </a:rPr>
              <a:t>, BN </a:t>
            </a:r>
            <a:r>
              <a:rPr dirty="0" err="1" lang="en-US" smtClean="0" sz="2000">
                <a:solidFill>
                  <a:srgbClr val="FFFF00"/>
                </a:solidFill>
                <a:uFillTx/>
                <a:latin charset="0" pitchFamily="18" typeface="Times New Roman"/>
                <a:cs charset="0" pitchFamily="18" typeface="Times New Roman"/>
              </a:rPr>
              <a:t>chỉ</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cần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nằm</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viện</a:t>
            </a:r>
            <a:r>
              <a:rPr dirty="0" lang="en-US" smtClean="0" sz="2000">
                <a:solidFill>
                  <a:srgbClr val="FFFF00"/>
                </a:solidFill>
                <a:uFillTx/>
                <a:latin charset="0" pitchFamily="18" typeface="Times New Roman"/>
                <a:cs charset="0" pitchFamily="18" typeface="Times New Roman"/>
              </a:rPr>
              <a:t> 2 </a:t>
            </a:r>
            <a:r>
              <a:rPr dirty="0" err="1" lang="en-US" smtClean="0" sz="2000">
                <a:solidFill>
                  <a:srgbClr val="FFFF00"/>
                </a:solidFill>
                <a:uFillTx/>
                <a:latin charset="0" pitchFamily="18" typeface="Times New Roman"/>
                <a:cs charset="0" pitchFamily="18" typeface="Times New Roman"/>
              </a:rPr>
              <a:t>ngày</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thôi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giống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như</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cắt</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túi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mật</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vậy</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mà</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không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bị</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những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biến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chứng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như</a:t>
            </a:r>
            <a:r>
              <a:rPr dirty="0" lang="en-US" smtClean="0" sz="2000">
                <a:solidFill>
                  <a:srgbClr val="FFFF00"/>
                </a:solidFill>
                <a:uFillTx/>
                <a:latin charset="0" pitchFamily="18" typeface="Times New Roman"/>
                <a:cs charset="0" pitchFamily="18" typeface="Times New Roman"/>
              </a:rPr>
              <a:t> ERCP”  </a:t>
            </a:r>
            <a:endParaRPr dirty="0" lang="en-US" sz="2000">
              <a:solidFill>
                <a:srgbClr val="FFFF00"/>
              </a:solidFill>
              <a:uFillTx/>
              <a:latin charset="0" pitchFamily="18" typeface="Times New Roman"/>
              <a:cs charset="0" pitchFamily="18" typeface="Times New Roman"/>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51.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1745" name="TextBox 5"/>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381000" y="381000"/>
            <a:ext cx="8534400" cy="523875"/>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a:defRPr>
                <a:solidFill>
                  <a:schemeClr val="tx1"/>
                </a:solidFill>
                <a:uFillTx/>
                <a:latin charset="0" panose="020B0604020202020204" pitchFamily="34" typeface="Arial"/>
                <a:cs charset="0" panose="020B0604020202020204" pitchFamily="34" typeface="Arial"/>
              </a:defRPr>
            </a:lvl1pPr>
            <a:lvl2pPr indent="-285750" marL="742950">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r>
              <a:rPr altLang="en-US" b="1" dirty="0" i="1" lang="vi-VN" sz="2800">
                <a:solidFill>
                  <a:schemeClr val="tx2">
                    <a:lumMod val="75000"/>
                  </a:schemeClr>
                </a:solidFill>
                <a:uFillTx/>
                <a:latin charset="0" panose="02020603050405020304" pitchFamily="18" typeface="Times New Roman"/>
                <a:cs charset="0" panose="02020603050405020304" pitchFamily="18" typeface="Times New Roman"/>
              </a:rPr>
              <a:t>3.1.4 Lấy sỏi qua da </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Text Box 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762000" y="1219200"/>
            <a:ext cx="7696200" cy="2031325"/>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a:defRPr sz="2400">
                <a:solidFill>
                  <a:srgbClr val="CCFFFF"/>
                </a:solidFill>
                <a:uFillTx/>
                <a:latin charset="0" pitchFamily="2" typeface="VNI-Swiss-Condense"/>
              </a:defRPr>
            </a:lvl1pPr>
            <a:lvl2pPr indent="-285750" marL="742950">
              <a:defRPr sz="2400">
                <a:solidFill>
                  <a:srgbClr val="CCFFFF"/>
                </a:solidFill>
                <a:uFillTx/>
                <a:latin charset="0" pitchFamily="2" typeface="VNI-Swiss-Condense"/>
              </a:defRPr>
            </a:lvl2pPr>
            <a:lvl3pPr indent="-228600" marL="1143000">
              <a:defRPr sz="2400">
                <a:solidFill>
                  <a:srgbClr val="CCFFFF"/>
                </a:solidFill>
                <a:uFillTx/>
                <a:latin charset="0" pitchFamily="2" typeface="VNI-Swiss-Condense"/>
              </a:defRPr>
            </a:lvl3pPr>
            <a:lvl4pPr indent="-228600" marL="1600200">
              <a:defRPr sz="2400">
                <a:solidFill>
                  <a:srgbClr val="CCFFFF"/>
                </a:solidFill>
                <a:uFillTx/>
                <a:latin charset="0" pitchFamily="2" typeface="VNI-Swiss-Condense"/>
              </a:defRPr>
            </a:lvl4pPr>
            <a:lvl5pPr indent="-228600" marL="2057400">
              <a:defRPr sz="2400">
                <a:solidFill>
                  <a:srgbClr val="CCFFFF"/>
                </a:solidFill>
                <a:uFillTx/>
                <a:latin charset="0" pitchFamily="2" typeface="VNI-Swiss-Condense"/>
              </a:defRPr>
            </a:lvl5pPr>
            <a:lvl6pPr eaLnBrk="0" fontAlgn="base" hangingPunct="0" indent="-228600" marL="2514600">
              <a:spcBef>
                <a:spcPct val="0"/>
              </a:spcBef>
              <a:spcAft>
                <a:spcPct val="0"/>
              </a:spcAft>
              <a:defRPr sz="2400">
                <a:solidFill>
                  <a:srgbClr val="CCFFFF"/>
                </a:solidFill>
                <a:uFillTx/>
                <a:latin charset="0" pitchFamily="2" typeface="VNI-Swiss-Condense"/>
              </a:defRPr>
            </a:lvl6pPr>
            <a:lvl7pPr eaLnBrk="0" fontAlgn="base" hangingPunct="0" indent="-228600" marL="2971800">
              <a:spcBef>
                <a:spcPct val="0"/>
              </a:spcBef>
              <a:spcAft>
                <a:spcPct val="0"/>
              </a:spcAft>
              <a:defRPr sz="2400">
                <a:solidFill>
                  <a:srgbClr val="CCFFFF"/>
                </a:solidFill>
                <a:uFillTx/>
                <a:latin charset="0" pitchFamily="2" typeface="VNI-Swiss-Condense"/>
              </a:defRPr>
            </a:lvl7pPr>
            <a:lvl8pPr eaLnBrk="0" fontAlgn="base" hangingPunct="0" indent="-228600" marL="3429000">
              <a:spcBef>
                <a:spcPct val="0"/>
              </a:spcBef>
              <a:spcAft>
                <a:spcPct val="0"/>
              </a:spcAft>
              <a:defRPr sz="2400">
                <a:solidFill>
                  <a:srgbClr val="CCFFFF"/>
                </a:solidFill>
                <a:uFillTx/>
                <a:latin charset="0" pitchFamily="2" typeface="VNI-Swiss-Condense"/>
              </a:defRPr>
            </a:lvl8pPr>
            <a:lvl9pPr eaLnBrk="0" fontAlgn="base" hangingPunct="0" indent="-228600" marL="3886200">
              <a:spcBef>
                <a:spcPct val="0"/>
              </a:spcBef>
              <a:spcAft>
                <a:spcPct val="0"/>
              </a:spcAft>
              <a:defRPr sz="2400">
                <a:solidFill>
                  <a:srgbClr val="CCFFFF"/>
                </a:solidFill>
                <a:uFillTx/>
                <a:latin charset="0" pitchFamily="2" typeface="VNI-Swiss-Condense"/>
              </a:defRPr>
            </a:lvl9pPr>
          </a:lstStyle>
          <a:p>
            <a:pPr algn="just" eaLnBrk="1" hangingPunct="1">
              <a:spcBef>
                <a:spcPct val="50000"/>
              </a:spcBef>
              <a:defRPr>
                <a:uFillTx/>
              </a:defRPr>
            </a:pPr>
            <a:r>
              <a:rPr dirty="0" lang="vi-VN" sz="2800">
                <a:solidFill>
                  <a:schemeClr val="tx1"/>
                </a:solidFill>
                <a:uFillTx/>
                <a:latin charset="0" pitchFamily="18" typeface="Times New Roman"/>
                <a:cs charset="0" pitchFamily="18" typeface="Times New Roman"/>
              </a:rPr>
              <a:t>- Được chỉ định khi bệnh nhân không thể lấy sỏi bằng các phương pháp khác.</a:t>
            </a:r>
          </a:p>
          <a:p>
            <a:pPr algn="just" eaLnBrk="1" hangingPunct="1">
              <a:spcBef>
                <a:spcPct val="50000"/>
              </a:spcBef>
              <a:defRPr>
                <a:uFillTx/>
              </a:defRPr>
            </a:pPr>
            <a:r>
              <a:rPr dirty="0" lang="vi-VN" sz="2800">
                <a:solidFill>
                  <a:schemeClr val="tx1"/>
                </a:solidFill>
                <a:uFillTx/>
                <a:latin charset="0" pitchFamily="18" typeface="Times New Roman"/>
                <a:cs charset="0" pitchFamily="18" typeface="Times New Roman"/>
              </a:rPr>
              <a:t>- Nguyên tắc: lấy sỏi đường mật chính qua đường hầm dẫn lưu đường mật xuyên gan qua da (PTBD).</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Rectang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4953000" y="1752600"/>
            <a:ext cx="4572000" cy="369332"/>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p>
            <a:pPr algn="just" eaLnBrk="1" hangingPunct="1">
              <a:spcBef>
                <a:spcPct val="50000"/>
              </a:spcBef>
              <a:defRPr>
                <a:uFillTx/>
              </a:defRPr>
            </a:pPr>
            <a:r>
              <a:rPr dirty="0" lang="en-US" smtClean="0">
                <a:solidFill>
                  <a:srgbClr val="FFFF00"/>
                </a:solidFill>
                <a:uFillTx/>
                <a:latin charset="0" pitchFamily="18" typeface="Times New Roman"/>
                <a:cs charset="0" pitchFamily="18" typeface="Times New Roman"/>
              </a:rPr>
              <a:t>“</a:t>
            </a:r>
            <a:r>
              <a:rPr dirty="0" err="1" lang="en-US" smtClean="0">
                <a:solidFill>
                  <a:srgbClr val="FFFF00"/>
                </a:solidFill>
                <a:uFillTx/>
                <a:latin charset="0" pitchFamily="18" typeface="Times New Roman"/>
                <a:cs charset="0" pitchFamily="18" typeface="Times New Roman"/>
              </a:rPr>
              <a:t>Vì</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khó</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và</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thời</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gian</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điều</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trị</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kéo</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dài</a:t>
            </a:r>
            <a:r>
              <a:rPr dirty="0" lang="en-US" smtClean="0">
                <a:solidFill>
                  <a:srgbClr val="FFFF00"/>
                </a:solidFill>
                <a:uFillTx/>
                <a:latin charset="0" pitchFamily="18" typeface="Times New Roman"/>
                <a:cs charset="0" pitchFamily="18" typeface="Times New Roman"/>
              </a:rPr>
              <a:t>”</a:t>
            </a:r>
            <a:endParaRPr dirty="0" lang="en-US">
              <a:solidFill>
                <a:srgbClr val="FFFF00"/>
              </a:solidFill>
              <a:uFillTx/>
              <a:latin charset="0" pitchFamily="18" typeface="Times New Roman"/>
              <a:cs charset="0" pitchFamily="18" typeface="Times New Roman"/>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52.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2770" name="Rectang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76200" y="3505200"/>
            <a:ext cx="4572000" cy="922337"/>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a:defRPr>
                <a:solidFill>
                  <a:schemeClr val="tx1"/>
                </a:solidFill>
                <a:uFillTx/>
                <a:latin charset="0" panose="020B0604020202020204" pitchFamily="34" typeface="Arial"/>
                <a:cs charset="0" panose="020B0604020202020204" pitchFamily="34" typeface="Arial"/>
              </a:defRPr>
            </a:lvl1pPr>
            <a:lvl2pPr indent="-285750" marL="742950">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pPr algn="ctr"/>
            <a:r>
              <a:rPr altLang="en-US" dirty="0" i="1" lang="vi-VN">
                <a:uFillTx/>
                <a:latin charset="0" panose="02020603050405020304" pitchFamily="18" typeface="Times New Roman"/>
                <a:cs charset="0" panose="020F0502020204030204" pitchFamily="34" typeface="Calibri"/>
              </a:rPr>
              <a:t>Dẫn lưu đường mật xuyên gan qua da (PTBD)</a:t>
            </a:r>
            <a:endParaRPr altLang="en-US" dirty="0" lang="en-US" sz="2000">
              <a:uFillTx/>
              <a:latin charset="0" panose="02020603050405020304" pitchFamily="18" typeface="Times New Roman"/>
              <a:cs charset="0" panose="020F0502020204030204" pitchFamily="34" typeface="Calibri"/>
            </a:endParaRPr>
          </a:p>
          <a:p>
            <a:pPr algn="ctr"/>
            <a:r>
              <a:rPr altLang="en-US" dirty="0" i="1" lang="vi-VN">
                <a:uFillTx/>
                <a:latin charset="0" panose="02020603050405020304" pitchFamily="18" typeface="Times New Roman"/>
                <a:cs charset="0" panose="020F0502020204030204" pitchFamily="34" typeface="Calibri"/>
              </a:rPr>
              <a:t>Ống dẫn lưu đường mật (mũi tên đen)</a:t>
            </a:r>
            <a:endParaRPr altLang="en-US" dirty="0" lang="en-US" sz="2000">
              <a:uFillTx/>
              <a:latin charset="0" panose="02020603050405020304" pitchFamily="18" typeface="Times New Roman"/>
              <a:cs charset="0" panose="020F0502020204030204" pitchFamily="34" typeface="Calibri"/>
            </a:endParaRPr>
          </a:p>
          <a:p>
            <a:pPr algn="ctr"/>
            <a:r>
              <a:rPr altLang="en-US" dirty="0" i="1" lang="vi-VN">
                <a:uFillTx/>
                <a:latin charset="0" panose="02020603050405020304" pitchFamily="18" typeface="Times New Roman"/>
                <a:cs charset="0" panose="020F0502020204030204" pitchFamily="34" typeface="Calibri"/>
              </a:rPr>
              <a:t>Sỏi ống gan phải (mũi tên trắng)</a:t>
            </a:r>
            <a:r>
              <a:rPr altLang="en-US" dirty="0" lang="en-US">
                <a:uFillTx/>
              </a:rPr>
              <a:t> </a:t>
            </a:r>
          </a:p>
        </p:txBody>
      </p:sp>
      <p:pic>
        <p:nvPic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2771" name="Picture 8"/>
          <p:cNvPic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picLocks noChangeArrowheads="1" noChangeAspect="1"/>
          </p:cNvPicPr>
          <p:nvPr/>
        </p:nvPicPr>
        <p:blipFill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lip r:embed="rId2" cstate="print"/>
          <a:srcRect/>
          <a:stretch>
            <a:fillRect/>
          </a:stretch>
        </p:blipFill>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457200" y="457200"/>
            <a:ext cx="3429000" cy="3048000"/>
          </a:xfrm>
          <a:prstGeom prst="rect">
            <a:avLst/>
          </a:prstGeom>
          <a:noFill/>
          <a:ln>
            <a:noFill/>
          </a:ln>
        </p:spPr>
      </p:pic>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2772" name="Rectangle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4685778" y="3364673"/>
            <a:ext cx="4572000" cy="646113"/>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a:defRPr>
                <a:solidFill>
                  <a:schemeClr val="tx1"/>
                </a:solidFill>
                <a:uFillTx/>
                <a:latin charset="0" panose="020B0604020202020204" pitchFamily="34" typeface="Arial"/>
                <a:cs charset="0" panose="020B0604020202020204" pitchFamily="34" typeface="Arial"/>
              </a:defRPr>
            </a:lvl1pPr>
            <a:lvl2pPr indent="-285750" marL="742950">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pPr algn="ctr"/>
            <a:r>
              <a:rPr altLang="en-US" i="1" lang="vi-VN">
                <a:uFillTx/>
                <a:latin charset="0" panose="02020603050405020304" pitchFamily="18" typeface="Times New Roman"/>
                <a:cs charset="0" panose="020F0502020204030204" pitchFamily="34" typeface="Calibri"/>
              </a:rPr>
              <a:t>Sỏi đường mật trong gan </a:t>
            </a:r>
          </a:p>
          <a:p>
            <a:pPr algn="ctr"/>
            <a:r>
              <a:rPr altLang="en-US" i="1" lang="vi-VN">
                <a:uFillTx/>
                <a:latin charset="0" panose="02020603050405020304" pitchFamily="18" typeface="Times New Roman"/>
                <a:cs charset="0" panose="020F0502020204030204" pitchFamily="34" typeface="Calibri"/>
              </a:rPr>
              <a:t>quan sát với máy soi đường mật</a:t>
            </a:r>
            <a:r>
              <a:rPr altLang="en-US" lang="en-US">
                <a:uFillTx/>
              </a:rPr>
              <a:t> </a:t>
            </a:r>
          </a:p>
        </p:txBody>
      </p:sp>
      <p:pic>
        <p:nvPic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2773" name="Picture 9"/>
          <p:cNvPic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picLocks noChangeArrowheads="1" noChangeAspect="1"/>
          </p:cNvPicPr>
          <p:nvPr/>
        </p:nvPicPr>
        <p:blipFill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lip r:embed="rId3"/>
          <a:srcRect b="30360" l="39063" r="44772" t="47980"/>
          <a:stretch>
            <a:fillRect/>
          </a:stretch>
        </p:blipFill>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4916466" y="419100"/>
            <a:ext cx="4191000" cy="3086100"/>
          </a:xfrm>
          <a:prstGeom prst="rect">
            <a:avLst/>
          </a:prstGeom>
          <a:noFill/>
          <a:ln>
            <a:noFill/>
          </a:ln>
        </p:spPr>
      </p:pic>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6" name="Rectangle 5"/>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304800" y="4495800"/>
            <a:ext cx="8382000" cy="2169825"/>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p>
            <a:pPr algn="just" eaLnBrk="1" hangingPunct="1">
              <a:spcBef>
                <a:spcPct val="50000"/>
              </a:spcBef>
              <a:defRPr>
                <a:uFillTx/>
              </a:defRPr>
            </a:pPr>
            <a:r>
              <a:rPr dirty="0" lang="en-US" smtClean="0">
                <a:solidFill>
                  <a:srgbClr val="FFFF00"/>
                </a:solidFill>
                <a:uFillTx/>
                <a:latin charset="0" pitchFamily="18" typeface="Times New Roman"/>
                <a:cs charset="0" pitchFamily="18" typeface="Times New Roman"/>
              </a:rPr>
              <a:t>“</a:t>
            </a:r>
            <a:r>
              <a:rPr dirty="0" err="1" lang="en-US" smtClean="0">
                <a:solidFill>
                  <a:srgbClr val="FFFF00"/>
                </a:solidFill>
                <a:uFillTx/>
                <a:latin charset="0" pitchFamily="18" typeface="Times New Roman"/>
                <a:cs charset="0" pitchFamily="18" typeface="Times New Roman"/>
              </a:rPr>
              <a:t>Có</a:t>
            </a:r>
            <a:r>
              <a:rPr dirty="0" lang="en-US" smtClean="0">
                <a:solidFill>
                  <a:srgbClr val="FFFF00"/>
                </a:solidFill>
                <a:uFillTx/>
                <a:latin charset="0" pitchFamily="18" typeface="Times New Roman"/>
                <a:cs charset="0" pitchFamily="18" typeface="Times New Roman"/>
              </a:rPr>
              <a:t> 3 </a:t>
            </a:r>
            <a:r>
              <a:rPr dirty="0" err="1" lang="en-US" smtClean="0">
                <a:solidFill>
                  <a:srgbClr val="FFFF00"/>
                </a:solidFill>
                <a:uFillTx/>
                <a:latin charset="0" pitchFamily="18" typeface="Times New Roman"/>
                <a:cs charset="0" pitchFamily="18" typeface="Times New Roman"/>
              </a:rPr>
              <a:t>viên</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sỏi</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hình</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trên</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Ống</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nong</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này</a:t>
            </a:r>
            <a:r>
              <a:rPr dirty="0" lang="en-US" smtClean="0">
                <a:solidFill>
                  <a:srgbClr val="FFFF00"/>
                </a:solidFill>
                <a:uFillTx/>
                <a:latin charset="0" pitchFamily="18" typeface="Times New Roman"/>
                <a:cs charset="0" pitchFamily="18" typeface="Times New Roman"/>
              </a:rPr>
              <a:t> 8F</a:t>
            </a:r>
          </a:p>
          <a:p>
            <a:pPr algn="just" eaLnBrk="1" hangingPunct="1">
              <a:spcBef>
                <a:spcPct val="50000"/>
              </a:spcBef>
              <a:defRPr>
                <a:uFillTx/>
              </a:defRPr>
            </a:pPr>
            <a:r>
              <a:rPr dirty="0" lang="en-US" smtClean="0">
                <a:solidFill>
                  <a:srgbClr val="FFFF00"/>
                </a:solidFill>
                <a:uFillTx/>
                <a:latin charset="0" pitchFamily="18" typeface="Times New Roman"/>
                <a:cs charset="0" pitchFamily="18" typeface="Times New Roman"/>
              </a:rPr>
              <a:t>1F = 1/3 mm. =&gt; 8F </a:t>
            </a:r>
            <a:r>
              <a:rPr dirty="0" err="1" lang="en-US" smtClean="0">
                <a:solidFill>
                  <a:srgbClr val="FFFF00"/>
                </a:solidFill>
                <a:uFillTx/>
                <a:latin charset="0" pitchFamily="18" typeface="Times New Roman"/>
                <a:cs charset="0" pitchFamily="18" typeface="Times New Roman"/>
              </a:rPr>
              <a:t>cỡ</a:t>
            </a:r>
            <a:r>
              <a:rPr dirty="0" lang="en-US" smtClean="0">
                <a:solidFill>
                  <a:srgbClr val="FFFF00"/>
                </a:solidFill>
                <a:uFillTx/>
                <a:latin charset="0" pitchFamily="18" typeface="Times New Roman"/>
                <a:cs charset="0" pitchFamily="18" typeface="Times New Roman"/>
              </a:rPr>
              <a:t> 2-3 mm.</a:t>
            </a:r>
          </a:p>
          <a:p>
            <a:pPr algn="just" eaLnBrk="1" hangingPunct="1">
              <a:spcBef>
                <a:spcPct val="50000"/>
              </a:spcBef>
              <a:defRPr>
                <a:uFillTx/>
              </a:defRPr>
            </a:pPr>
            <a:r>
              <a:rPr dirty="0" lang="en-US" smtClean="0">
                <a:solidFill>
                  <a:srgbClr val="FFFF00"/>
                </a:solidFill>
                <a:uFillTx/>
                <a:latin charset="0" pitchFamily="18" typeface="Times New Roman"/>
                <a:cs charset="0" pitchFamily="18" typeface="Times New Roman"/>
              </a:rPr>
              <a:t>ODL </a:t>
            </a:r>
            <a:r>
              <a:rPr dirty="0" err="1" lang="en-US" smtClean="0">
                <a:solidFill>
                  <a:srgbClr val="FFFF00"/>
                </a:solidFill>
                <a:uFillTx/>
                <a:latin charset="0" pitchFamily="18" typeface="Times New Roman"/>
                <a:cs charset="0" pitchFamily="18" typeface="Times New Roman"/>
              </a:rPr>
              <a:t>thì</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tới</a:t>
            </a:r>
            <a:r>
              <a:rPr dirty="0" lang="en-US" smtClean="0">
                <a:solidFill>
                  <a:srgbClr val="FFFF00"/>
                </a:solidFill>
                <a:uFillTx/>
                <a:latin charset="0" pitchFamily="18" typeface="Times New Roman"/>
                <a:cs charset="0" pitchFamily="18" typeface="Times New Roman"/>
              </a:rPr>
              <a:t> 5 mm, </a:t>
            </a:r>
            <a:r>
              <a:rPr dirty="0" err="1" lang="en-US" smtClean="0">
                <a:solidFill>
                  <a:srgbClr val="FFFF00"/>
                </a:solidFill>
                <a:uFillTx/>
                <a:latin charset="0" pitchFamily="18" typeface="Times New Roman"/>
                <a:cs charset="0" pitchFamily="18" typeface="Times New Roman"/>
              </a:rPr>
              <a:t>tức</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phải</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nong</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rộng</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ra</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cỡ</a:t>
            </a:r>
            <a:r>
              <a:rPr dirty="0" lang="en-US" smtClean="0">
                <a:solidFill>
                  <a:srgbClr val="FFFF00"/>
                </a:solidFill>
                <a:uFillTx/>
                <a:latin charset="0" pitchFamily="18" typeface="Times New Roman"/>
                <a:cs charset="0" pitchFamily="18" typeface="Times New Roman"/>
              </a:rPr>
              <a:t> 5mm (</a:t>
            </a:r>
            <a:r>
              <a:rPr dirty="0" err="1" lang="en-US" smtClean="0">
                <a:solidFill>
                  <a:srgbClr val="FFFF00"/>
                </a:solidFill>
                <a:uFillTx/>
                <a:latin charset="0" pitchFamily="18" typeface="Times New Roman"/>
                <a:cs charset="0" pitchFamily="18" typeface="Times New Roman"/>
              </a:rPr>
              <a:t>tức</a:t>
            </a:r>
            <a:r>
              <a:rPr dirty="0" lang="en-US" smtClean="0">
                <a:solidFill>
                  <a:srgbClr val="FFFF00"/>
                </a:solidFill>
                <a:uFillTx/>
                <a:latin charset="0" pitchFamily="18" typeface="Times New Roman"/>
                <a:cs charset="0" pitchFamily="18" typeface="Times New Roman"/>
              </a:rPr>
              <a:t> 16F). </a:t>
            </a:r>
            <a:r>
              <a:rPr dirty="0" err="1" lang="en-US" smtClean="0">
                <a:solidFill>
                  <a:srgbClr val="FFFF00"/>
                </a:solidFill>
                <a:uFillTx/>
                <a:latin charset="0" pitchFamily="18" typeface="Times New Roman"/>
                <a:cs charset="0" pitchFamily="18" typeface="Times New Roman"/>
              </a:rPr>
              <a:t>Tức</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là</a:t>
            </a:r>
            <a:r>
              <a:rPr dirty="0" lang="en-US" smtClean="0">
                <a:solidFill>
                  <a:srgbClr val="FFFF00"/>
                </a:solidFill>
                <a:uFillTx/>
                <a:latin charset="0" pitchFamily="18" typeface="Times New Roman"/>
                <a:cs charset="0" pitchFamily="18" typeface="Times New Roman"/>
              </a:rPr>
              <a:t> =&gt; </a:t>
            </a:r>
            <a:r>
              <a:rPr dirty="0" err="1" lang="en-US" smtClean="0">
                <a:solidFill>
                  <a:srgbClr val="FFFF00"/>
                </a:solidFill>
                <a:uFillTx/>
                <a:latin charset="0" pitchFamily="18" typeface="Times New Roman"/>
                <a:cs charset="0" pitchFamily="18" typeface="Times New Roman"/>
              </a:rPr>
              <a:t>nong</a:t>
            </a:r>
            <a:r>
              <a:rPr dirty="0" lang="en-US" smtClean="0">
                <a:solidFill>
                  <a:srgbClr val="FFFF00"/>
                </a:solidFill>
                <a:uFillTx/>
                <a:latin charset="0" pitchFamily="18" typeface="Times New Roman"/>
                <a:cs charset="0" pitchFamily="18" typeface="Times New Roman"/>
              </a:rPr>
              <a:t> 8F =&gt; </a:t>
            </a:r>
            <a:r>
              <a:rPr dirty="0" err="1" lang="en-US" smtClean="0">
                <a:solidFill>
                  <a:srgbClr val="FFFF00"/>
                </a:solidFill>
                <a:uFillTx/>
                <a:latin charset="0" pitchFamily="18" typeface="Times New Roman"/>
                <a:cs charset="0" pitchFamily="18" typeface="Times New Roman"/>
              </a:rPr>
              <a:t>nong</a:t>
            </a:r>
            <a:r>
              <a:rPr dirty="0" lang="en-US" smtClean="0">
                <a:solidFill>
                  <a:srgbClr val="FFFF00"/>
                </a:solidFill>
                <a:uFillTx/>
                <a:latin charset="0" pitchFamily="18" typeface="Times New Roman"/>
                <a:cs charset="0" pitchFamily="18" typeface="Times New Roman"/>
              </a:rPr>
              <a:t> 10F =&gt; 12F =&gt; 14F =&gt; 16F. </a:t>
            </a:r>
            <a:r>
              <a:rPr dirty="0" err="1" lang="en-US" smtClean="0">
                <a:solidFill>
                  <a:srgbClr val="FFFF00"/>
                </a:solidFill>
                <a:uFillTx/>
                <a:latin charset="0" pitchFamily="18" typeface="Times New Roman"/>
                <a:cs charset="0" pitchFamily="18" typeface="Times New Roman"/>
              </a:rPr>
              <a:t>Mà</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mỗi</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lần</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nong</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vậy</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phải</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cách</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ngày</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cách</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ngày</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Tức</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là</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để</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nong</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như</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vậy</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phải</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để</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cả</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tuần</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lận</a:t>
            </a:r>
            <a:r>
              <a:rPr dirty="0" lang="en-US" smtClean="0">
                <a:solidFill>
                  <a:srgbClr val="FFFF00"/>
                </a:solidFill>
                <a:uFillTx/>
                <a:latin charset="0" pitchFamily="18" typeface="Times New Roman"/>
                <a:cs charset="0" pitchFamily="18" typeface="Times New Roman"/>
              </a:rPr>
              <a:t>. =&gt; </a:t>
            </a:r>
            <a:r>
              <a:rPr dirty="0" err="1" lang="en-US" smtClean="0">
                <a:solidFill>
                  <a:srgbClr val="FFFF00"/>
                </a:solidFill>
                <a:uFillTx/>
                <a:latin charset="0" pitchFamily="18" typeface="Times New Roman"/>
                <a:cs charset="0" pitchFamily="18" typeface="Times New Roman"/>
              </a:rPr>
              <a:t>Thời</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gian</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điều</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trị</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kéo</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dài</a:t>
            </a:r>
            <a:r>
              <a:rPr dirty="0" lang="en-US" smtClean="0">
                <a:solidFill>
                  <a:srgbClr val="FFFF00"/>
                </a:solidFill>
                <a:uFillTx/>
                <a:latin charset="0" pitchFamily="18" typeface="Times New Roman"/>
                <a:cs charset="0" pitchFamily="18" typeface="Times New Roman"/>
              </a:rPr>
              <a:t>.</a:t>
            </a:r>
          </a:p>
          <a:p>
            <a:pPr algn="just" eaLnBrk="1" hangingPunct="1">
              <a:spcBef>
                <a:spcPct val="50000"/>
              </a:spcBef>
              <a:defRPr>
                <a:uFillTx/>
              </a:defRPr>
            </a:pPr>
            <a:r>
              <a:rPr dirty="0" err="1" lang="en-US" smtClean="0">
                <a:solidFill>
                  <a:srgbClr val="FFFF00"/>
                </a:solidFill>
                <a:uFillTx/>
                <a:latin charset="0" pitchFamily="18" typeface="Times New Roman"/>
                <a:cs charset="0" pitchFamily="18" typeface="Times New Roman"/>
              </a:rPr>
              <a:t>Mà</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lại</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dễ</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tuột</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kỹ</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thuật</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khó</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biến</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chứng</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như</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chảy</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máu</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vpm</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mật</a:t>
            </a:r>
            <a:r>
              <a:rPr dirty="0" lang="en-US" smtClean="0">
                <a:solidFill>
                  <a:srgbClr val="FFFF00"/>
                </a:solidFill>
                <a:uFillTx/>
                <a:latin charset="0" pitchFamily="18" typeface="Times New Roman"/>
                <a:cs charset="0" pitchFamily="18" typeface="Times New Roman"/>
              </a:rPr>
              <a:t>,....</a:t>
            </a: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53.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3794" name="Text Box 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381000" y="1219200"/>
            <a:ext cx="8077200" cy="5047536"/>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indent="-457200" marL="457200">
              <a:spcBef>
                <a:spcPts val="700"/>
              </a:spcBef>
              <a:buClr>
                <a:schemeClr val="tx2"/>
              </a:buClr>
              <a:buSzPct val="95000"/>
              <a:buFont charset="2" pitchFamily="2" typeface="Wingdings"/>
              <a:buChar char=""/>
              <a:defRPr sz="3000">
                <a:solidFill>
                  <a:schemeClr val="tx1"/>
                </a:solidFill>
                <a:uFillTx/>
                <a:latin charset="0" panose="020B0503020204020204" pitchFamily="34" typeface="Corbel"/>
              </a:defRPr>
            </a:lvl1pPr>
            <a:lvl2pPr indent="-285750" marL="742950">
              <a:spcBef>
                <a:spcPct val="20000"/>
              </a:spcBef>
              <a:buClr>
                <a:schemeClr val="accent2"/>
              </a:buClr>
              <a:buSzPct val="90000"/>
              <a:buFont charset="2" pitchFamily="2" typeface="Wingdings"/>
              <a:buChar char=""/>
              <a:defRPr sz="2600">
                <a:solidFill>
                  <a:schemeClr val="tx1"/>
                </a:solidFill>
                <a:uFillTx/>
                <a:latin charset="0" panose="020B0503020204020204" pitchFamily="34" typeface="Corbel"/>
              </a:defRPr>
            </a:lvl2pPr>
            <a:lvl3pPr indent="-228600" marL="1143000">
              <a:spcBef>
                <a:spcPct val="20000"/>
              </a:spcBef>
              <a:buClr>
                <a:schemeClr val="accent2"/>
              </a:buClr>
              <a:buFont charset="2" pitchFamily="2" typeface="Wingdings 2"/>
              <a:buChar char=""/>
              <a:defRPr sz="2400">
                <a:solidFill>
                  <a:schemeClr val="tx1"/>
                </a:solidFill>
                <a:uFillTx/>
                <a:latin charset="0" panose="020B0503020204020204" pitchFamily="34" typeface="Corbel"/>
              </a:defRPr>
            </a:lvl3pPr>
            <a:lvl4pPr indent="-228600" marL="1600200">
              <a:spcBef>
                <a:spcPct val="20000"/>
              </a:spcBef>
              <a:buClr>
                <a:srgbClr val="FEB80A"/>
              </a:buClr>
              <a:buFont charset="2" pitchFamily="2" typeface="Wingdings 3"/>
              <a:buChar char=""/>
              <a:defRPr sz="2200">
                <a:solidFill>
                  <a:schemeClr val="tx1"/>
                </a:solidFill>
                <a:uFillTx/>
                <a:latin charset="0" panose="020B0503020204020204" pitchFamily="34" typeface="Corbel"/>
              </a:defRPr>
            </a:lvl4pPr>
            <a:lvl5pPr indent="-228600" marL="2057400">
              <a:spcBef>
                <a:spcPct val="20000"/>
              </a:spcBef>
              <a:buClr>
                <a:srgbClr val="FEB80A"/>
              </a:buClr>
              <a:buFont charset="2" pitchFamily="2" typeface="Wingdings 2"/>
              <a:buChar char=""/>
              <a:defRPr sz="2000">
                <a:solidFill>
                  <a:schemeClr val="tx1"/>
                </a:solidFill>
                <a:uFillTx/>
                <a:latin charset="0" panose="020B0503020204020204" pitchFamily="34" typeface="Corbel"/>
              </a:defRPr>
            </a:lvl5pPr>
            <a:lvl6pPr eaLnBrk="0" fontAlgn="base" hangingPunct="0" indent="-228600" marL="2514600">
              <a:spcBef>
                <a:spcPct val="20000"/>
              </a:spcBef>
              <a:spcAft>
                <a:spcPct val="0"/>
              </a:spcAft>
              <a:buClr>
                <a:srgbClr val="FEB80A"/>
              </a:buClr>
              <a:buFont charset="2" pitchFamily="2" typeface="Wingdings 2"/>
              <a:buChar char=""/>
              <a:defRPr sz="2000">
                <a:solidFill>
                  <a:schemeClr val="tx1"/>
                </a:solidFill>
                <a:uFillTx/>
                <a:latin charset="0" panose="020B0503020204020204" pitchFamily="34" typeface="Corbel"/>
              </a:defRPr>
            </a:lvl6pPr>
            <a:lvl7pPr eaLnBrk="0" fontAlgn="base" hangingPunct="0" indent="-228600" marL="2971800">
              <a:spcBef>
                <a:spcPct val="20000"/>
              </a:spcBef>
              <a:spcAft>
                <a:spcPct val="0"/>
              </a:spcAft>
              <a:buClr>
                <a:srgbClr val="FEB80A"/>
              </a:buClr>
              <a:buFont charset="2" pitchFamily="2" typeface="Wingdings 2"/>
              <a:buChar char=""/>
              <a:defRPr sz="2000">
                <a:solidFill>
                  <a:schemeClr val="tx1"/>
                </a:solidFill>
                <a:uFillTx/>
                <a:latin charset="0" panose="020B0503020204020204" pitchFamily="34" typeface="Corbel"/>
              </a:defRPr>
            </a:lvl7pPr>
            <a:lvl8pPr eaLnBrk="0" fontAlgn="base" hangingPunct="0" indent="-228600" marL="3429000">
              <a:spcBef>
                <a:spcPct val="20000"/>
              </a:spcBef>
              <a:spcAft>
                <a:spcPct val="0"/>
              </a:spcAft>
              <a:buClr>
                <a:srgbClr val="FEB80A"/>
              </a:buClr>
              <a:buFont charset="2" pitchFamily="2" typeface="Wingdings 2"/>
              <a:buChar char=""/>
              <a:defRPr sz="2000">
                <a:solidFill>
                  <a:schemeClr val="tx1"/>
                </a:solidFill>
                <a:uFillTx/>
                <a:latin charset="0" panose="020B0503020204020204" pitchFamily="34" typeface="Corbel"/>
              </a:defRPr>
            </a:lvl8pPr>
            <a:lvl9pPr eaLnBrk="0" fontAlgn="base" hangingPunct="0" indent="-228600" marL="3886200">
              <a:spcBef>
                <a:spcPct val="20000"/>
              </a:spcBef>
              <a:spcAft>
                <a:spcPct val="0"/>
              </a:spcAft>
              <a:buClr>
                <a:srgbClr val="FEB80A"/>
              </a:buClr>
              <a:buFont charset="2" pitchFamily="2" typeface="Wingdings 2"/>
              <a:buChar char=""/>
              <a:defRPr sz="2000">
                <a:solidFill>
                  <a:schemeClr val="tx1"/>
                </a:solidFill>
                <a:uFillTx/>
                <a:latin charset="0" panose="020B0503020204020204" pitchFamily="34" typeface="Corbel"/>
              </a:defRPr>
            </a:lvl9pPr>
          </a:lstStyle>
          <a:p>
            <a:pPr algn="just" eaLnBrk="1" hangingPunct="1">
              <a:spcBef>
                <a:spcPct val="50000"/>
              </a:spcBef>
              <a:buFontTx/>
              <a:buChar char="-"/>
            </a:pPr>
            <a:r>
              <a:rPr altLang="en-US" dirty="0" lang="vi-VN" sz="2800">
                <a:uFillTx/>
                <a:latin charset="0" panose="02020603050405020304" pitchFamily="18" typeface="Times New Roman"/>
                <a:cs charset="0" panose="02020603050405020304" pitchFamily="18" typeface="Times New Roman"/>
              </a:rPr>
              <a:t>Ưu điểm: là phương pháp ít xâm hại.</a:t>
            </a:r>
          </a:p>
          <a:p>
            <a:pPr algn="just" eaLnBrk="1" hangingPunct="1">
              <a:spcBef>
                <a:spcPct val="50000"/>
              </a:spcBef>
              <a:buFontTx/>
              <a:buChar char="-"/>
            </a:pPr>
            <a:endParaRPr altLang="en-US" dirty="0" lang="vi-VN" sz="2800">
              <a:uFillTx/>
              <a:latin charset="0" panose="02020603050405020304" pitchFamily="18" typeface="Times New Roman"/>
              <a:cs charset="0" panose="02020603050405020304" pitchFamily="18" typeface="Times New Roman"/>
            </a:endParaRPr>
          </a:p>
          <a:p>
            <a:pPr algn="just" eaLnBrk="1" hangingPunct="1">
              <a:spcBef>
                <a:spcPct val="50000"/>
              </a:spcBef>
              <a:buFontTx/>
              <a:buChar char="-"/>
            </a:pPr>
            <a:r>
              <a:rPr altLang="en-US" dirty="0" lang="vi-VN" sz="2800">
                <a:uFillTx/>
                <a:latin charset="0" panose="02020603050405020304" pitchFamily="18" typeface="Times New Roman"/>
                <a:cs charset="0" panose="02020603050405020304" pitchFamily="18" typeface="Times New Roman"/>
              </a:rPr>
              <a:t>Khuyết điểm: Kỹ thuật thực hiện khó đòi hỏi người thực hiện phải quen với thủ thuật dẫn lưu đường mật xuyên gan qua da (PTBD), thời gian điều trị kéo dài.</a:t>
            </a:r>
          </a:p>
          <a:p>
            <a:pPr algn="just" eaLnBrk="1" hangingPunct="1">
              <a:spcBef>
                <a:spcPct val="50000"/>
              </a:spcBef>
              <a:buFontTx/>
              <a:buChar char="-"/>
            </a:pPr>
            <a:endParaRPr altLang="en-US" dirty="0" lang="vi-VN" sz="2800">
              <a:uFillTx/>
              <a:latin charset="0" panose="02020603050405020304" pitchFamily="18" typeface="Times New Roman"/>
              <a:cs charset="0" panose="02020603050405020304" pitchFamily="18" typeface="Times New Roman"/>
            </a:endParaRPr>
          </a:p>
          <a:p>
            <a:pPr algn="just" eaLnBrk="1" hangingPunct="1">
              <a:spcBef>
                <a:spcPct val="50000"/>
              </a:spcBef>
              <a:buFontTx/>
              <a:buChar char="-"/>
            </a:pPr>
            <a:r>
              <a:rPr altLang="en-US" dirty="0" lang="vi-VN" sz="2800">
                <a:uFillTx/>
                <a:latin charset="0" panose="02020603050405020304" pitchFamily="18" typeface="Times New Roman"/>
                <a:cs charset="0" panose="02020603050405020304" pitchFamily="18" typeface="Times New Roman"/>
              </a:rPr>
              <a:t>Biến chứng: chảy máu, rò mật, viêm phúc mạc mật.</a:t>
            </a:r>
          </a:p>
          <a:p>
            <a:pPr algn="just" eaLnBrk="1" hangingPunct="1">
              <a:spcBef>
                <a:spcPct val="50000"/>
              </a:spcBef>
              <a:buFontTx/>
              <a:buChar char="-"/>
            </a:pPr>
            <a:endParaRPr altLang="en-US" dirty="0" lang="vi-VN" sz="2800">
              <a:uFillTx/>
              <a:latin charset="0" panose="02020603050405020304" pitchFamily="18" typeface="Times New Roman"/>
              <a:cs charset="0" panose="02020603050405020304" pitchFamily="18" typeface="Times New Roman"/>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54.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4817" name="TextBox 5"/>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381000" y="381000"/>
            <a:ext cx="8534400" cy="523875"/>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a:defRPr>
                <a:solidFill>
                  <a:schemeClr val="tx1"/>
                </a:solidFill>
                <a:uFillTx/>
                <a:latin charset="0" panose="020B0604020202020204" pitchFamily="34" typeface="Arial"/>
                <a:cs charset="0" panose="020B0604020202020204" pitchFamily="34" typeface="Arial"/>
              </a:defRPr>
            </a:lvl1pPr>
            <a:lvl2pPr indent="-285750" marL="742950">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r>
              <a:rPr altLang="en-US" b="1" dirty="0" i="1" lang="vi-VN" sz="2800">
                <a:solidFill>
                  <a:schemeClr val="tx2">
                    <a:lumMod val="75000"/>
                  </a:schemeClr>
                </a:solidFill>
                <a:uFillTx/>
                <a:latin charset="0" panose="02020603050405020304" pitchFamily="18" typeface="Times New Roman"/>
                <a:cs charset="0" panose="02020603050405020304" pitchFamily="18" typeface="Times New Roman"/>
              </a:rPr>
              <a:t>3.1.5 Cắt gan </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4818" name="Text Box 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762000" y="1219200"/>
            <a:ext cx="7696200" cy="2892425"/>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a:spcBef>
                <a:spcPts val="700"/>
              </a:spcBef>
              <a:buClr>
                <a:schemeClr val="tx2"/>
              </a:buClr>
              <a:buSzPct val="95000"/>
              <a:buFont charset="2" pitchFamily="2" typeface="Wingdings"/>
              <a:buChar char=""/>
              <a:defRPr sz="3000">
                <a:solidFill>
                  <a:schemeClr val="tx1"/>
                </a:solidFill>
                <a:uFillTx/>
                <a:latin charset="0" panose="020B0503020204020204" pitchFamily="34" typeface="Corbel"/>
              </a:defRPr>
            </a:lvl1pPr>
            <a:lvl2pPr indent="-285750" marL="742950">
              <a:spcBef>
                <a:spcPct val="20000"/>
              </a:spcBef>
              <a:buClr>
                <a:schemeClr val="accent2"/>
              </a:buClr>
              <a:buSzPct val="90000"/>
              <a:buFont charset="2" pitchFamily="2" typeface="Wingdings"/>
              <a:buChar char=""/>
              <a:defRPr sz="2600">
                <a:solidFill>
                  <a:schemeClr val="tx1"/>
                </a:solidFill>
                <a:uFillTx/>
                <a:latin charset="0" panose="020B0503020204020204" pitchFamily="34" typeface="Corbel"/>
              </a:defRPr>
            </a:lvl2pPr>
            <a:lvl3pPr indent="-228600" marL="1143000">
              <a:spcBef>
                <a:spcPct val="20000"/>
              </a:spcBef>
              <a:buClr>
                <a:schemeClr val="accent2"/>
              </a:buClr>
              <a:buFont charset="2" pitchFamily="2" typeface="Wingdings 2"/>
              <a:buChar char=""/>
              <a:defRPr sz="2400">
                <a:solidFill>
                  <a:schemeClr val="tx1"/>
                </a:solidFill>
                <a:uFillTx/>
                <a:latin charset="0" panose="020B0503020204020204" pitchFamily="34" typeface="Corbel"/>
              </a:defRPr>
            </a:lvl3pPr>
            <a:lvl4pPr indent="-228600" marL="1600200">
              <a:spcBef>
                <a:spcPct val="20000"/>
              </a:spcBef>
              <a:buClr>
                <a:srgbClr val="FEB80A"/>
              </a:buClr>
              <a:buFont charset="2" pitchFamily="2" typeface="Wingdings 3"/>
              <a:buChar char=""/>
              <a:defRPr sz="2200">
                <a:solidFill>
                  <a:schemeClr val="tx1"/>
                </a:solidFill>
                <a:uFillTx/>
                <a:latin charset="0" panose="020B0503020204020204" pitchFamily="34" typeface="Corbel"/>
              </a:defRPr>
            </a:lvl4pPr>
            <a:lvl5pPr indent="-228600" marL="2057400">
              <a:spcBef>
                <a:spcPct val="20000"/>
              </a:spcBef>
              <a:buClr>
                <a:srgbClr val="FEB80A"/>
              </a:buClr>
              <a:buFont charset="2" pitchFamily="2" typeface="Wingdings 2"/>
              <a:buChar char=""/>
              <a:defRPr sz="2000">
                <a:solidFill>
                  <a:schemeClr val="tx1"/>
                </a:solidFill>
                <a:uFillTx/>
                <a:latin charset="0" panose="020B0503020204020204" pitchFamily="34" typeface="Corbel"/>
              </a:defRPr>
            </a:lvl5pPr>
            <a:lvl6pPr eaLnBrk="0" fontAlgn="base" hangingPunct="0" indent="-228600" marL="2514600">
              <a:spcBef>
                <a:spcPct val="20000"/>
              </a:spcBef>
              <a:spcAft>
                <a:spcPct val="0"/>
              </a:spcAft>
              <a:buClr>
                <a:srgbClr val="FEB80A"/>
              </a:buClr>
              <a:buFont charset="2" pitchFamily="2" typeface="Wingdings 2"/>
              <a:buChar char=""/>
              <a:defRPr sz="2000">
                <a:solidFill>
                  <a:schemeClr val="tx1"/>
                </a:solidFill>
                <a:uFillTx/>
                <a:latin charset="0" panose="020B0503020204020204" pitchFamily="34" typeface="Corbel"/>
              </a:defRPr>
            </a:lvl6pPr>
            <a:lvl7pPr eaLnBrk="0" fontAlgn="base" hangingPunct="0" indent="-228600" marL="2971800">
              <a:spcBef>
                <a:spcPct val="20000"/>
              </a:spcBef>
              <a:spcAft>
                <a:spcPct val="0"/>
              </a:spcAft>
              <a:buClr>
                <a:srgbClr val="FEB80A"/>
              </a:buClr>
              <a:buFont charset="2" pitchFamily="2" typeface="Wingdings 2"/>
              <a:buChar char=""/>
              <a:defRPr sz="2000">
                <a:solidFill>
                  <a:schemeClr val="tx1"/>
                </a:solidFill>
                <a:uFillTx/>
                <a:latin charset="0" panose="020B0503020204020204" pitchFamily="34" typeface="Corbel"/>
              </a:defRPr>
            </a:lvl7pPr>
            <a:lvl8pPr eaLnBrk="0" fontAlgn="base" hangingPunct="0" indent="-228600" marL="3429000">
              <a:spcBef>
                <a:spcPct val="20000"/>
              </a:spcBef>
              <a:spcAft>
                <a:spcPct val="0"/>
              </a:spcAft>
              <a:buClr>
                <a:srgbClr val="FEB80A"/>
              </a:buClr>
              <a:buFont charset="2" pitchFamily="2" typeface="Wingdings 2"/>
              <a:buChar char=""/>
              <a:defRPr sz="2000">
                <a:solidFill>
                  <a:schemeClr val="tx1"/>
                </a:solidFill>
                <a:uFillTx/>
                <a:latin charset="0" panose="020B0503020204020204" pitchFamily="34" typeface="Corbel"/>
              </a:defRPr>
            </a:lvl8pPr>
            <a:lvl9pPr eaLnBrk="0" fontAlgn="base" hangingPunct="0" indent="-228600" marL="3886200">
              <a:spcBef>
                <a:spcPct val="20000"/>
              </a:spcBef>
              <a:spcAft>
                <a:spcPct val="0"/>
              </a:spcAft>
              <a:buClr>
                <a:srgbClr val="FEB80A"/>
              </a:buClr>
              <a:buFont charset="2" pitchFamily="2" typeface="Wingdings 2"/>
              <a:buChar char=""/>
              <a:defRPr sz="2000">
                <a:solidFill>
                  <a:schemeClr val="tx1"/>
                </a:solidFill>
                <a:uFillTx/>
                <a:latin charset="0" panose="020B0503020204020204" pitchFamily="34" typeface="Corbel"/>
              </a:defRPr>
            </a:lvl9pPr>
          </a:lstStyle>
          <a:p>
            <a:pPr algn="just" eaLnBrk="1" hangingPunct="1">
              <a:spcBef>
                <a:spcPct val="50000"/>
              </a:spcBef>
              <a:buFontTx/>
              <a:buNone/>
            </a:pPr>
            <a:r>
              <a:rPr altLang="en-US" lang="vi-VN" sz="2800">
                <a:uFillTx/>
                <a:latin charset="0" panose="02020603050405020304" pitchFamily="18" typeface="Times New Roman"/>
                <a:cs charset="0" panose="02020603050405020304" pitchFamily="18" typeface="Times New Roman"/>
              </a:rPr>
              <a:t>Chỉ định: </a:t>
            </a:r>
          </a:p>
          <a:p>
            <a:pPr algn="just" eaLnBrk="1" hangingPunct="1">
              <a:spcBef>
                <a:spcPct val="50000"/>
              </a:spcBef>
              <a:buFontTx/>
              <a:buNone/>
            </a:pPr>
            <a:r>
              <a:rPr altLang="en-US" lang="vi-VN" sz="2800">
                <a:uFillTx/>
                <a:latin charset="0" panose="02020603050405020304" pitchFamily="18" typeface="Times New Roman"/>
                <a:cs charset="0" panose="02020603050405020304" pitchFamily="18" typeface="Times New Roman"/>
              </a:rPr>
              <a:t>- Sỏi gây xơ, teo một vùng gan khu trú.</a:t>
            </a:r>
          </a:p>
          <a:p>
            <a:pPr algn="just" eaLnBrk="1" hangingPunct="1">
              <a:spcBef>
                <a:spcPct val="50000"/>
              </a:spcBef>
              <a:buFontTx/>
              <a:buNone/>
            </a:pPr>
            <a:r>
              <a:rPr altLang="en-US" lang="vi-VN" sz="2800">
                <a:uFillTx/>
                <a:latin charset="0" panose="02020603050405020304" pitchFamily="18" typeface="Times New Roman"/>
                <a:cs charset="0" panose="02020603050405020304" pitchFamily="18" typeface="Times New Roman"/>
              </a:rPr>
              <a:t>- Sỏi quá nhiều thành hốc kèm hẹp các ống gan tương ứng.</a:t>
            </a:r>
          </a:p>
          <a:p>
            <a:pPr algn="just" eaLnBrk="1" hangingPunct="1">
              <a:spcBef>
                <a:spcPct val="50000"/>
              </a:spcBef>
              <a:buFontTx/>
              <a:buNone/>
            </a:pPr>
            <a:r>
              <a:rPr altLang="en-US" lang="vi-VN" sz="2800">
                <a:uFillTx/>
                <a:latin charset="0" panose="02020603050405020304" pitchFamily="18" typeface="Times New Roman"/>
                <a:cs charset="0" panose="02020603050405020304" pitchFamily="18" typeface="Times New Roman"/>
              </a:rPr>
              <a:t>- Ung thư đường mật.</a:t>
            </a: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55.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5842" name="Rectang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786443" y="4572000"/>
            <a:ext cx="3702050" cy="523875"/>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none">
            <a:spAutoFit/>
          </a:bodyPr>
          <a:lstStyle>
            <a:lvl1pPr>
              <a:defRPr>
                <a:solidFill>
                  <a:schemeClr val="tx1"/>
                </a:solidFill>
                <a:uFillTx/>
                <a:latin charset="0" panose="020B0604020202020204" pitchFamily="34" typeface="Arial"/>
                <a:cs charset="0" panose="020B0604020202020204" pitchFamily="34" typeface="Arial"/>
              </a:defRPr>
            </a:lvl1pPr>
            <a:lvl2pPr indent="-285750" marL="742950">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r>
              <a:rPr altLang="en-US" dirty="0" i="1" lang="vi-VN" sz="2800">
                <a:uFillTx/>
                <a:latin charset="0" panose="02020603050405020304" pitchFamily="18" typeface="Times New Roman"/>
                <a:cs charset="0" panose="020F0502020204030204" pitchFamily="34" typeface="Calibri"/>
              </a:rPr>
              <a:t>Cắt thuỳ trái gan do sỏi</a:t>
            </a:r>
            <a:r>
              <a:rPr altLang="en-US" dirty="0" lang="en-US" sz="2800">
                <a:uFillTx/>
              </a:rPr>
              <a:t> </a:t>
            </a:r>
          </a:p>
        </p:txBody>
      </p:sp>
      <p:pic>
        <p:nvPic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5843" name="Picture 4"/>
          <p:cNvPic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picLocks noChangeArrowheads="1" noChangeAspect="1"/>
          </p:cNvPicPr>
          <p:nvPr/>
        </p:nvPicPr>
        <p:blipFill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lip r:embed="rId2" cstate="print"/>
          <a:srcRect b="16624"/>
          <a:stretch>
            <a:fillRect/>
          </a:stretch>
        </p:blipFill>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381000" y="304800"/>
            <a:ext cx="3962400" cy="4114800"/>
          </a:xfrm>
          <a:prstGeom prst="rect">
            <a:avLst/>
          </a:prstGeom>
          <a:noFill/>
          <a:ln>
            <a:noFill/>
          </a:ln>
        </p:spPr>
      </p:pic>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5" name="Rectangle 4"/>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4515633" y="533400"/>
            <a:ext cx="4572000" cy="784830"/>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p>
            <a:pPr algn="just" eaLnBrk="1" hangingPunct="1">
              <a:spcBef>
                <a:spcPct val="50000"/>
              </a:spcBef>
              <a:defRPr>
                <a:uFillTx/>
              </a:defRPr>
            </a:pPr>
            <a:r>
              <a:rPr dirty="0" lang="en-US" smtClean="0">
                <a:solidFill>
                  <a:srgbClr val="FFFF00"/>
                </a:solidFill>
                <a:uFillTx/>
                <a:latin charset="0" pitchFamily="18" typeface="Times New Roman"/>
                <a:cs charset="0" pitchFamily="18" typeface="Times New Roman"/>
              </a:rPr>
              <a:t>“BN </a:t>
            </a:r>
            <a:r>
              <a:rPr dirty="0" err="1" lang="en-US" smtClean="0">
                <a:solidFill>
                  <a:srgbClr val="FFFF00"/>
                </a:solidFill>
                <a:uFillTx/>
                <a:latin charset="0" pitchFamily="18" typeface="Times New Roman"/>
                <a:cs charset="0" pitchFamily="18" typeface="Times New Roman"/>
              </a:rPr>
              <a:t>này</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có</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nhiều</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sỏi</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gan</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và</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hẹp</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đường</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mật</a:t>
            </a:r>
            <a:endParaRPr dirty="0" lang="en-US" smtClean="0">
              <a:solidFill>
                <a:srgbClr val="FFFF00"/>
              </a:solidFill>
              <a:uFillTx/>
              <a:latin charset="0" pitchFamily="18" typeface="Times New Roman"/>
              <a:cs charset="0" pitchFamily="18" typeface="Times New Roman"/>
            </a:endParaRPr>
          </a:p>
          <a:p>
            <a:pPr algn="just" eaLnBrk="1" hangingPunct="1">
              <a:spcBef>
                <a:spcPct val="50000"/>
              </a:spcBef>
              <a:defRPr>
                <a:uFillTx/>
              </a:defRPr>
            </a:pPr>
            <a:r>
              <a:rPr dirty="0" lang="en-US" smtClean="0">
                <a:solidFill>
                  <a:srgbClr val="FFFF00"/>
                </a:solidFill>
                <a:uFillTx/>
                <a:latin charset="0" pitchFamily="18" typeface="Times New Roman"/>
                <a:cs charset="0" pitchFamily="18" typeface="Times New Roman"/>
              </a:rPr>
              <a:t>=&gt; </a:t>
            </a:r>
            <a:r>
              <a:rPr dirty="0" err="1" lang="en-US" smtClean="0">
                <a:solidFill>
                  <a:srgbClr val="FFFF00"/>
                </a:solidFill>
                <a:uFillTx/>
                <a:latin charset="0" pitchFamily="18" typeface="Times New Roman"/>
                <a:cs charset="0" pitchFamily="18" typeface="Times New Roman"/>
              </a:rPr>
              <a:t>Cắt</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thùy</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trái</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gan</a:t>
            </a:r>
            <a:r>
              <a:rPr dirty="0" lang="en-US" smtClean="0">
                <a:solidFill>
                  <a:srgbClr val="FFFF00"/>
                </a:solidFill>
                <a:uFillTx/>
                <a:latin charset="0" pitchFamily="18" typeface="Times New Roman"/>
                <a:cs charset="0" pitchFamily="18" typeface="Times New Roman"/>
              </a:rPr>
              <a:t>”</a:t>
            </a:r>
            <a:endParaRPr dirty="0" lang="en-US">
              <a:solidFill>
                <a:srgbClr val="FFFF00"/>
              </a:solidFill>
              <a:uFillTx/>
              <a:latin charset="0" pitchFamily="18" typeface="Times New Roman"/>
              <a:cs charset="0" pitchFamily="18" typeface="Times New Roman"/>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56.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 name="Rectangle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667011" y="457200"/>
            <a:ext cx="7620000" cy="3848100"/>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p>
            <a:pPr algn="just" indent="-457200" marL="457200">
              <a:lnSpc>
                <a:spcPct val="115000"/>
              </a:lnSpc>
              <a:spcAft>
                <a:spcPts val="1440"/>
              </a:spcAft>
              <a:buFontTx/>
              <a:buChar char="-"/>
              <a:defRPr>
                <a:uFillTx/>
              </a:defRPr>
            </a:pP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Ưu</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điểm</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lang="vi-VN" sz="2800">
                <a:uFillTx/>
                <a:latin charset="0" panose="02020603050405020304" pitchFamily="18" typeface="Times New Roman"/>
                <a:ea charset="0" panose="020F0502020204030204" pitchFamily="34" typeface="Calibri"/>
                <a:cs charset="0" panose="02020603050405020304" pitchFamily="18" typeface="Times New Roman"/>
              </a:rPr>
              <a:t>tỷ lệ tái phát thấp, giải quyết triệt để các tổn thương đi kèm</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a:t>
            </a:r>
          </a:p>
          <a:p>
            <a:pPr algn="just" indent="-457200" marL="457200">
              <a:buFontTx/>
              <a:buChar char="-"/>
              <a:defRPr>
                <a:uFillTx/>
              </a:defRPr>
            </a:pP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Khuyết</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điểm</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là</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phẫu</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thuật</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lớn</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đòi</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hỏi</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phẫu</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thuật</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viên</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có</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kinh</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nghiệm</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a:t>
            </a:r>
          </a:p>
          <a:p>
            <a:pPr algn="just">
              <a:defRPr>
                <a:uFillTx/>
              </a:defRPr>
            </a:pPr>
            <a:endParaRPr dirty="0" lang="en-US" sz="2800">
              <a:uFillTx/>
              <a:latin charset="0" panose="02020603050405020304" pitchFamily="18" typeface="Times New Roman"/>
              <a:ea charset="0" panose="020F0502020204030204" pitchFamily="34" typeface="Calibri"/>
              <a:cs charset="0" panose="02020603050405020304" pitchFamily="18" typeface="Times New Roman"/>
            </a:endParaRPr>
          </a:p>
          <a:p>
            <a:pPr algn="just" indent="-457200" marL="457200">
              <a:buFontTx/>
              <a:buChar char="-"/>
              <a:defRPr>
                <a:uFillTx/>
              </a:defRPr>
            </a:pP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Biến</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chứng</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có</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thể</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có</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các</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biến</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chứng</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như</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chảy</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máu</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rò</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mật</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a:t>
            </a:r>
            <a:r>
              <a:rPr dirty="0" lang="en-US" sz="2800">
                <a:uFillTx/>
                <a:latin charset="0" panose="02020603050405020304" pitchFamily="18" typeface="Times New Roman"/>
                <a:cs charset="0" panose="02020603050405020304" pitchFamily="18" typeface="Times New Roman"/>
              </a:rPr>
              <a:t> </a:t>
            </a:r>
          </a:p>
          <a:p>
            <a:pPr algn="just">
              <a:defRPr>
                <a:uFillTx/>
              </a:defRPr>
            </a:pPr>
            <a:endParaRPr dirty="0" sz="2800">
              <a:uFillTx/>
              <a:latin charset="0" panose="02020603050405020304" pitchFamily="18" typeface="Times New Roman"/>
              <a:cs charset="0" panose="02020603050405020304" pitchFamily="18" typeface="Times New Roman"/>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Rectangle 3"/>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793315" y="3950732"/>
            <a:ext cx="4572000" cy="369332"/>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p>
            <a:pPr algn="just" eaLnBrk="1" hangingPunct="1">
              <a:spcBef>
                <a:spcPct val="50000"/>
              </a:spcBef>
              <a:defRPr>
                <a:uFillTx/>
              </a:defRPr>
            </a:pPr>
            <a:r>
              <a:rPr dirty="0" lang="en-US" smtClean="0">
                <a:solidFill>
                  <a:srgbClr val="FFFF00"/>
                </a:solidFill>
                <a:uFillTx/>
                <a:latin charset="0" pitchFamily="18" typeface="Times New Roman"/>
                <a:cs charset="0" pitchFamily="18" typeface="Times New Roman"/>
              </a:rPr>
              <a:t>“</a:t>
            </a:r>
            <a:r>
              <a:rPr dirty="0" err="1" lang="en-US" smtClean="0">
                <a:solidFill>
                  <a:srgbClr val="FFFF00"/>
                </a:solidFill>
                <a:uFillTx/>
                <a:latin charset="0" pitchFamily="18" typeface="Times New Roman"/>
                <a:cs charset="0" pitchFamily="18" typeface="Times New Roman"/>
              </a:rPr>
              <a:t>Cắt</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gan</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rồi</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còn</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gì</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đâu</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mà</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tái</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phát</a:t>
            </a:r>
            <a:r>
              <a:rPr dirty="0" lang="en-US" smtClean="0">
                <a:solidFill>
                  <a:srgbClr val="FFFF00"/>
                </a:solidFill>
                <a:uFillTx/>
                <a:latin charset="0" pitchFamily="18" typeface="Times New Roman"/>
                <a:cs charset="0" pitchFamily="18" typeface="Times New Roman"/>
              </a:rPr>
              <a:t> </a:t>
            </a:r>
            <a:r>
              <a:rPr dirty="0" lang="en-US" smtClean="0">
                <a:solidFill>
                  <a:srgbClr val="FFFF00"/>
                </a:solidFill>
                <a:uFillTx/>
                <a:latin charset="0" pitchFamily="18" typeface="Times New Roman"/>
                <a:cs charset="0" pitchFamily="18" typeface="Times New Roman"/>
                <a:sym charset="2" panose="05000000000000000000" pitchFamily="2" typeface="Wingdings"/>
              </a:rPr>
              <a:t>=))”</a:t>
            </a:r>
            <a:endParaRPr dirty="0" lang="en-US">
              <a:solidFill>
                <a:srgbClr val="FFFF00"/>
              </a:solidFill>
              <a:uFillTx/>
              <a:latin charset="0" pitchFamily="18" typeface="Times New Roman"/>
              <a:cs charset="0" pitchFamily="18" typeface="Times New Roman"/>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57.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Rectang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762000" y="685800"/>
            <a:ext cx="7848600" cy="2862322"/>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p>
            <a:pPr algn="just" eaLnBrk="1" hangingPunct="1">
              <a:spcBef>
                <a:spcPct val="50000"/>
              </a:spcBef>
              <a:defRPr>
                <a:uFillTx/>
              </a:defRPr>
            </a:pPr>
            <a:r>
              <a:rPr dirty="0" lang="en-US" smtClean="0">
                <a:solidFill>
                  <a:srgbClr val="FFFF00"/>
                </a:solidFill>
                <a:uFillTx/>
                <a:latin charset="0" pitchFamily="18" typeface="Times New Roman"/>
                <a:cs charset="0" pitchFamily="18" typeface="Times New Roman"/>
              </a:rPr>
              <a:t>“</a:t>
            </a:r>
            <a:r>
              <a:rPr dirty="0" err="1" lang="en-US" smtClean="0">
                <a:solidFill>
                  <a:srgbClr val="FFFF00"/>
                </a:solidFill>
                <a:uFillTx/>
                <a:latin charset="0" pitchFamily="18" typeface="Times New Roman"/>
                <a:cs charset="0" pitchFamily="18" typeface="Times New Roman"/>
              </a:rPr>
              <a:t>Tóm</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lại</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đối</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với</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sỏi</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lần</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đầu</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thì</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điều</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trị</a:t>
            </a:r>
            <a:r>
              <a:rPr dirty="0" lang="en-US" smtClean="0">
                <a:solidFill>
                  <a:srgbClr val="FFFF00"/>
                </a:solidFill>
                <a:uFillTx/>
                <a:latin charset="0" pitchFamily="18" typeface="Times New Roman"/>
                <a:cs charset="0" pitchFamily="18" typeface="Times New Roman"/>
              </a:rPr>
              <a:t> 5 </a:t>
            </a:r>
            <a:r>
              <a:rPr dirty="0" err="1" lang="en-US" smtClean="0">
                <a:solidFill>
                  <a:srgbClr val="FFFF00"/>
                </a:solidFill>
                <a:uFillTx/>
                <a:latin charset="0" pitchFamily="18" typeface="Times New Roman"/>
                <a:cs charset="0" pitchFamily="18" typeface="Times New Roman"/>
              </a:rPr>
              <a:t>phương</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pháp</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này</a:t>
            </a:r>
            <a:r>
              <a:rPr dirty="0" lang="en-US" smtClean="0">
                <a:solidFill>
                  <a:srgbClr val="FFFF00"/>
                </a:solidFill>
                <a:uFillTx/>
                <a:latin charset="0" pitchFamily="18" typeface="Times New Roman"/>
                <a:cs charset="0" pitchFamily="18" typeface="Times New Roman"/>
              </a:rPr>
              <a:t>”</a:t>
            </a:r>
          </a:p>
          <a:p>
            <a:pPr algn="just" eaLnBrk="1" hangingPunct="1">
              <a:spcBef>
                <a:spcPct val="50000"/>
              </a:spcBef>
              <a:defRPr>
                <a:uFillTx/>
              </a:defRPr>
            </a:pPr>
            <a:r>
              <a:rPr dirty="0" lang="en-US" smtClean="0">
                <a:solidFill>
                  <a:srgbClr val="FFFF00"/>
                </a:solidFill>
                <a:uFillTx/>
                <a:latin charset="0" pitchFamily="18" typeface="Times New Roman"/>
                <a:cs charset="0" pitchFamily="18" typeface="Times New Roman"/>
              </a:rPr>
              <a:t>Qi sub </a:t>
            </a:r>
            <a:r>
              <a:rPr dirty="0" err="1" lang="en-US" smtClean="0">
                <a:solidFill>
                  <a:srgbClr val="FFFF00"/>
                </a:solidFill>
                <a:uFillTx/>
                <a:latin charset="0" pitchFamily="18" typeface="Times New Roman"/>
                <a:cs charset="0" pitchFamily="18" typeface="Times New Roman"/>
              </a:rPr>
              <a:t>cho</a:t>
            </a:r>
            <a:r>
              <a:rPr dirty="0" lang="en-US">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khỏi</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lật</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lại</a:t>
            </a:r>
            <a:r>
              <a:rPr dirty="0" lang="en-US" smtClean="0">
                <a:solidFill>
                  <a:srgbClr val="FFFF00"/>
                </a:solidFill>
                <a:uFillTx/>
                <a:latin charset="0" pitchFamily="18" typeface="Times New Roman"/>
                <a:cs charset="0" pitchFamily="18" typeface="Times New Roman"/>
              </a:rPr>
              <a:t>:</a:t>
            </a:r>
          </a:p>
          <a:p>
            <a:pPr algn="just" eaLnBrk="1" hangingPunct="1">
              <a:spcBef>
                <a:spcPct val="50000"/>
              </a:spcBef>
              <a:defRPr>
                <a:uFillTx/>
              </a:defRPr>
            </a:pPr>
            <a:r>
              <a:rPr dirty="0" lang="en-US" smtClean="0">
                <a:solidFill>
                  <a:srgbClr val="FFFF00"/>
                </a:solidFill>
                <a:uFillTx/>
                <a:latin charset="0" pitchFamily="18" typeface="Times New Roman"/>
                <a:cs charset="0" pitchFamily="18" typeface="Times New Roman"/>
              </a:rPr>
              <a:t>1/ ERCP</a:t>
            </a:r>
          </a:p>
          <a:p>
            <a:pPr algn="just" eaLnBrk="1" hangingPunct="1">
              <a:spcBef>
                <a:spcPct val="50000"/>
              </a:spcBef>
              <a:defRPr>
                <a:uFillTx/>
              </a:defRPr>
            </a:pPr>
            <a:r>
              <a:rPr dirty="0" lang="en-US" smtClean="0">
                <a:solidFill>
                  <a:srgbClr val="FFFF00"/>
                </a:solidFill>
                <a:uFillTx/>
                <a:latin charset="0" pitchFamily="18" typeface="Times New Roman"/>
                <a:cs charset="0" pitchFamily="18" typeface="Times New Roman"/>
              </a:rPr>
              <a:t>2/ </a:t>
            </a:r>
            <a:r>
              <a:rPr dirty="0" err="1" lang="en-US" smtClean="0">
                <a:solidFill>
                  <a:srgbClr val="FFFF00"/>
                </a:solidFill>
                <a:uFillTx/>
                <a:latin charset="0" pitchFamily="18" typeface="Times New Roman"/>
                <a:cs charset="0" pitchFamily="18" typeface="Times New Roman"/>
              </a:rPr>
              <a:t>Mở</a:t>
            </a:r>
            <a:r>
              <a:rPr dirty="0" lang="en-US" smtClean="0">
                <a:solidFill>
                  <a:srgbClr val="FFFF00"/>
                </a:solidFill>
                <a:uFillTx/>
                <a:latin charset="0" pitchFamily="18" typeface="Times New Roman"/>
                <a:cs charset="0" pitchFamily="18" typeface="Times New Roman"/>
              </a:rPr>
              <a:t> OMC </a:t>
            </a:r>
            <a:r>
              <a:rPr dirty="0" err="1" lang="en-US" smtClean="0">
                <a:solidFill>
                  <a:srgbClr val="FFFF00"/>
                </a:solidFill>
                <a:uFillTx/>
                <a:latin charset="0" pitchFamily="18" typeface="Times New Roman"/>
                <a:cs charset="0" pitchFamily="18" typeface="Times New Roman"/>
              </a:rPr>
              <a:t>lấy</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sỏi</a:t>
            </a:r>
            <a:r>
              <a:rPr dirty="0" lang="en-US" smtClean="0">
                <a:solidFill>
                  <a:srgbClr val="FFFF00"/>
                </a:solidFill>
                <a:uFillTx/>
                <a:latin charset="0" pitchFamily="18" typeface="Times New Roman"/>
                <a:cs charset="0" pitchFamily="18" typeface="Times New Roman"/>
              </a:rPr>
              <a:t> +- </a:t>
            </a:r>
            <a:r>
              <a:rPr dirty="0" err="1" lang="en-US" smtClean="0">
                <a:solidFill>
                  <a:srgbClr val="FFFF00"/>
                </a:solidFill>
                <a:uFillTx/>
                <a:latin charset="0" pitchFamily="18" typeface="Times New Roman"/>
                <a:cs charset="0" pitchFamily="18" typeface="Times New Roman"/>
              </a:rPr>
              <a:t>dẫn</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lưu</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Kehr</a:t>
            </a:r>
            <a:endParaRPr dirty="0" lang="en-US" smtClean="0">
              <a:solidFill>
                <a:srgbClr val="FFFF00"/>
              </a:solidFill>
              <a:uFillTx/>
              <a:latin charset="0" pitchFamily="18" typeface="Times New Roman"/>
              <a:cs charset="0" pitchFamily="18" typeface="Times New Roman"/>
            </a:endParaRPr>
          </a:p>
          <a:p>
            <a:pPr algn="just" eaLnBrk="1" hangingPunct="1">
              <a:spcBef>
                <a:spcPct val="50000"/>
              </a:spcBef>
              <a:defRPr>
                <a:uFillTx/>
              </a:defRPr>
            </a:pPr>
            <a:r>
              <a:rPr dirty="0" lang="en-US" smtClean="0">
                <a:solidFill>
                  <a:srgbClr val="FFFF00"/>
                </a:solidFill>
                <a:uFillTx/>
                <a:latin charset="0" pitchFamily="18" typeface="Times New Roman"/>
                <a:cs charset="0" pitchFamily="18" typeface="Times New Roman"/>
              </a:rPr>
              <a:t>3/ </a:t>
            </a:r>
            <a:r>
              <a:rPr dirty="0" err="1" lang="en-US" smtClean="0">
                <a:solidFill>
                  <a:srgbClr val="FFFF00"/>
                </a:solidFill>
                <a:uFillTx/>
                <a:latin charset="0" pitchFamily="18" typeface="Times New Roman"/>
                <a:cs charset="0" pitchFamily="18" typeface="Times New Roman"/>
              </a:rPr>
              <a:t>Lấy</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sỏi</a:t>
            </a:r>
            <a:r>
              <a:rPr dirty="0" lang="en-US" smtClean="0">
                <a:solidFill>
                  <a:srgbClr val="FFFF00"/>
                </a:solidFill>
                <a:uFillTx/>
                <a:latin charset="0" pitchFamily="18" typeface="Times New Roman"/>
                <a:cs charset="0" pitchFamily="18" typeface="Times New Roman"/>
              </a:rPr>
              <a:t> OMC qua </a:t>
            </a:r>
            <a:r>
              <a:rPr dirty="0" err="1" lang="en-US" smtClean="0">
                <a:solidFill>
                  <a:srgbClr val="FFFF00"/>
                </a:solidFill>
                <a:uFillTx/>
                <a:latin charset="0" pitchFamily="18" typeface="Times New Roman"/>
                <a:cs charset="0" pitchFamily="18" typeface="Times New Roman"/>
              </a:rPr>
              <a:t>ống</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túi</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mật</a:t>
            </a:r>
            <a:endParaRPr dirty="0" lang="en-US" smtClean="0">
              <a:solidFill>
                <a:srgbClr val="FFFF00"/>
              </a:solidFill>
              <a:uFillTx/>
              <a:latin charset="0" pitchFamily="18" typeface="Times New Roman"/>
              <a:cs charset="0" pitchFamily="18" typeface="Times New Roman"/>
            </a:endParaRPr>
          </a:p>
          <a:p>
            <a:pPr algn="just" eaLnBrk="1" hangingPunct="1">
              <a:spcBef>
                <a:spcPct val="50000"/>
              </a:spcBef>
              <a:defRPr>
                <a:uFillTx/>
              </a:defRPr>
            </a:pPr>
            <a:r>
              <a:rPr dirty="0" lang="en-US" smtClean="0">
                <a:solidFill>
                  <a:srgbClr val="FFFF00"/>
                </a:solidFill>
                <a:uFillTx/>
                <a:latin charset="0" pitchFamily="18" typeface="Times New Roman"/>
                <a:cs charset="0" pitchFamily="18" typeface="Times New Roman"/>
              </a:rPr>
              <a:t>4/ </a:t>
            </a:r>
            <a:r>
              <a:rPr dirty="0" err="1" lang="en-US" smtClean="0">
                <a:solidFill>
                  <a:srgbClr val="FFFF00"/>
                </a:solidFill>
                <a:uFillTx/>
                <a:latin charset="0" pitchFamily="18" typeface="Times New Roman"/>
                <a:cs charset="0" pitchFamily="18" typeface="Times New Roman"/>
              </a:rPr>
              <a:t>Lấy</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sỏi</a:t>
            </a:r>
            <a:r>
              <a:rPr dirty="0" lang="en-US" smtClean="0">
                <a:solidFill>
                  <a:srgbClr val="FFFF00"/>
                </a:solidFill>
                <a:uFillTx/>
                <a:latin charset="0" pitchFamily="18" typeface="Times New Roman"/>
                <a:cs charset="0" pitchFamily="18" typeface="Times New Roman"/>
              </a:rPr>
              <a:t> qua da</a:t>
            </a:r>
          </a:p>
          <a:p>
            <a:pPr algn="just" eaLnBrk="1" hangingPunct="1">
              <a:spcBef>
                <a:spcPct val="50000"/>
              </a:spcBef>
              <a:defRPr>
                <a:uFillTx/>
              </a:defRPr>
            </a:pPr>
            <a:r>
              <a:rPr dirty="0" lang="en-US" smtClean="0">
                <a:solidFill>
                  <a:srgbClr val="FFFF00"/>
                </a:solidFill>
                <a:uFillTx/>
                <a:latin charset="0" pitchFamily="18" typeface="Times New Roman"/>
                <a:cs charset="0" pitchFamily="18" typeface="Times New Roman"/>
              </a:rPr>
              <a:t>5/ </a:t>
            </a:r>
            <a:r>
              <a:rPr dirty="0" err="1" lang="en-US" smtClean="0">
                <a:solidFill>
                  <a:srgbClr val="FFFF00"/>
                </a:solidFill>
                <a:uFillTx/>
                <a:latin charset="0" pitchFamily="18" typeface="Times New Roman"/>
                <a:cs charset="0" pitchFamily="18" typeface="Times New Roman"/>
              </a:rPr>
              <a:t>Cắt</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gan</a:t>
            </a:r>
            <a:endParaRPr dirty="0" lang="en-US">
              <a:solidFill>
                <a:srgbClr val="FFFF00"/>
              </a:solidFill>
              <a:uFillTx/>
              <a:latin charset="0" pitchFamily="18" typeface="Times New Roman"/>
              <a:cs charset="0" pitchFamily="18" typeface="Times New Roman"/>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58.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7889" name="Text Box 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609600" y="1676400"/>
            <a:ext cx="7834313" cy="2032000"/>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indent="-342900" marL="342900">
              <a:spcBef>
                <a:spcPts val="700"/>
              </a:spcBef>
              <a:buClr>
                <a:schemeClr val="tx2"/>
              </a:buClr>
              <a:buSzPct val="95000"/>
              <a:buFont charset="2" pitchFamily="2" typeface="Wingdings"/>
              <a:buChar char=""/>
              <a:defRPr sz="3000">
                <a:solidFill>
                  <a:schemeClr val="tx1"/>
                </a:solidFill>
                <a:uFillTx/>
                <a:latin charset="0" panose="020B0503020204020204" pitchFamily="34" typeface="Corbel"/>
              </a:defRPr>
            </a:lvl1pPr>
            <a:lvl2pPr indent="-285750" marL="742950">
              <a:spcBef>
                <a:spcPct val="20000"/>
              </a:spcBef>
              <a:buClr>
                <a:schemeClr val="accent2"/>
              </a:buClr>
              <a:buSzPct val="90000"/>
              <a:buFont charset="2" pitchFamily="2" typeface="Wingdings"/>
              <a:buChar char=""/>
              <a:defRPr sz="2600">
                <a:solidFill>
                  <a:schemeClr val="tx1"/>
                </a:solidFill>
                <a:uFillTx/>
                <a:latin charset="0" panose="020B0503020204020204" pitchFamily="34" typeface="Corbel"/>
              </a:defRPr>
            </a:lvl2pPr>
            <a:lvl3pPr indent="-228600" marL="1143000">
              <a:spcBef>
                <a:spcPct val="20000"/>
              </a:spcBef>
              <a:buClr>
                <a:schemeClr val="accent2"/>
              </a:buClr>
              <a:buFont charset="2" pitchFamily="2" typeface="Wingdings 2"/>
              <a:buChar char=""/>
              <a:defRPr sz="2400">
                <a:solidFill>
                  <a:schemeClr val="tx1"/>
                </a:solidFill>
                <a:uFillTx/>
                <a:latin charset="0" panose="020B0503020204020204" pitchFamily="34" typeface="Corbel"/>
              </a:defRPr>
            </a:lvl3pPr>
            <a:lvl4pPr indent="-228600" marL="1600200">
              <a:spcBef>
                <a:spcPct val="20000"/>
              </a:spcBef>
              <a:buClr>
                <a:srgbClr val="FEB80A"/>
              </a:buClr>
              <a:buFont charset="2" pitchFamily="2" typeface="Wingdings 3"/>
              <a:buChar char=""/>
              <a:defRPr sz="2200">
                <a:solidFill>
                  <a:schemeClr val="tx1"/>
                </a:solidFill>
                <a:uFillTx/>
                <a:latin charset="0" panose="020B0503020204020204" pitchFamily="34" typeface="Corbel"/>
              </a:defRPr>
            </a:lvl4pPr>
            <a:lvl5pPr indent="-228600" marL="2057400">
              <a:spcBef>
                <a:spcPct val="20000"/>
              </a:spcBef>
              <a:buClr>
                <a:srgbClr val="FEB80A"/>
              </a:buClr>
              <a:buFont charset="2" pitchFamily="2" typeface="Wingdings 2"/>
              <a:buChar char=""/>
              <a:defRPr sz="2000">
                <a:solidFill>
                  <a:schemeClr val="tx1"/>
                </a:solidFill>
                <a:uFillTx/>
                <a:latin charset="0" panose="020B0503020204020204" pitchFamily="34" typeface="Corbel"/>
              </a:defRPr>
            </a:lvl5pPr>
            <a:lvl6pPr eaLnBrk="0" fontAlgn="base" hangingPunct="0" indent="-228600" marL="2514600">
              <a:spcBef>
                <a:spcPct val="20000"/>
              </a:spcBef>
              <a:spcAft>
                <a:spcPct val="0"/>
              </a:spcAft>
              <a:buClr>
                <a:srgbClr val="FEB80A"/>
              </a:buClr>
              <a:buFont charset="2" pitchFamily="2" typeface="Wingdings 2"/>
              <a:buChar char=""/>
              <a:defRPr sz="2000">
                <a:solidFill>
                  <a:schemeClr val="tx1"/>
                </a:solidFill>
                <a:uFillTx/>
                <a:latin charset="0" panose="020B0503020204020204" pitchFamily="34" typeface="Corbel"/>
              </a:defRPr>
            </a:lvl6pPr>
            <a:lvl7pPr eaLnBrk="0" fontAlgn="base" hangingPunct="0" indent="-228600" marL="2971800">
              <a:spcBef>
                <a:spcPct val="20000"/>
              </a:spcBef>
              <a:spcAft>
                <a:spcPct val="0"/>
              </a:spcAft>
              <a:buClr>
                <a:srgbClr val="FEB80A"/>
              </a:buClr>
              <a:buFont charset="2" pitchFamily="2" typeface="Wingdings 2"/>
              <a:buChar char=""/>
              <a:defRPr sz="2000">
                <a:solidFill>
                  <a:schemeClr val="tx1"/>
                </a:solidFill>
                <a:uFillTx/>
                <a:latin charset="0" panose="020B0503020204020204" pitchFamily="34" typeface="Corbel"/>
              </a:defRPr>
            </a:lvl7pPr>
            <a:lvl8pPr eaLnBrk="0" fontAlgn="base" hangingPunct="0" indent="-228600" marL="3429000">
              <a:spcBef>
                <a:spcPct val="20000"/>
              </a:spcBef>
              <a:spcAft>
                <a:spcPct val="0"/>
              </a:spcAft>
              <a:buClr>
                <a:srgbClr val="FEB80A"/>
              </a:buClr>
              <a:buFont charset="2" pitchFamily="2" typeface="Wingdings 2"/>
              <a:buChar char=""/>
              <a:defRPr sz="2000">
                <a:solidFill>
                  <a:schemeClr val="tx1"/>
                </a:solidFill>
                <a:uFillTx/>
                <a:latin charset="0" panose="020B0503020204020204" pitchFamily="34" typeface="Corbel"/>
              </a:defRPr>
            </a:lvl8pPr>
            <a:lvl9pPr eaLnBrk="0" fontAlgn="base" hangingPunct="0" indent="-228600" marL="3886200">
              <a:spcBef>
                <a:spcPct val="20000"/>
              </a:spcBef>
              <a:spcAft>
                <a:spcPct val="0"/>
              </a:spcAft>
              <a:buClr>
                <a:srgbClr val="FEB80A"/>
              </a:buClr>
              <a:buFont charset="2" pitchFamily="2" typeface="Wingdings 2"/>
              <a:buChar char=""/>
              <a:defRPr sz="2000">
                <a:solidFill>
                  <a:schemeClr val="tx1"/>
                </a:solidFill>
                <a:uFillTx/>
                <a:latin charset="0" panose="020B0503020204020204" pitchFamily="34" typeface="Corbel"/>
              </a:defRPr>
            </a:lvl9pPr>
          </a:lstStyle>
          <a:p>
            <a:pPr algn="just" eaLnBrk="1" hangingPunct="1">
              <a:spcBef>
                <a:spcPct val="50000"/>
              </a:spcBef>
              <a:buFontTx/>
              <a:buChar char="-"/>
            </a:pPr>
            <a:r>
              <a:rPr altLang="en-US" dirty="0" lang="vi-VN" sz="2800">
                <a:uFillTx/>
                <a:latin charset="0" panose="02020603050405020304" pitchFamily="18" typeface="Times New Roman"/>
                <a:cs charset="0" panose="02020603050405020304" pitchFamily="18" typeface="Times New Roman"/>
              </a:rPr>
              <a:t>Lựa chọn phương pháp điều trị lấy sỏi tượng tự sỏi lần đầu. </a:t>
            </a:r>
          </a:p>
          <a:p>
            <a:pPr algn="just" eaLnBrk="1" hangingPunct="1">
              <a:spcBef>
                <a:spcPct val="50000"/>
              </a:spcBef>
              <a:buFontTx/>
              <a:buChar char="-"/>
            </a:pPr>
            <a:r>
              <a:rPr altLang="en-US" dirty="0" lang="vi-VN" sz="2800">
                <a:uFillTx/>
                <a:latin charset="0" panose="02020603050405020304" pitchFamily="18" typeface="Times New Roman"/>
                <a:cs charset="0" panose="02020603050405020304" pitchFamily="18" typeface="Times New Roman"/>
              </a:rPr>
              <a:t>Có thể thực hiện thêm các phương pháp phòng chống sỏi tái phát.</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7890" name="TextBox 5"/>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395288" y="609600"/>
            <a:ext cx="3886200" cy="523875"/>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a:defRPr>
                <a:solidFill>
                  <a:schemeClr val="tx1"/>
                </a:solidFill>
                <a:uFillTx/>
                <a:latin charset="0" panose="020B0604020202020204" pitchFamily="34" typeface="Arial"/>
                <a:cs charset="0" panose="020B0604020202020204" pitchFamily="34" typeface="Arial"/>
              </a:defRPr>
            </a:lvl1pPr>
            <a:lvl2pPr indent="-285750" marL="742950">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r>
              <a:rPr altLang="en-US" b="1" dirty="0" i="1" lang="vi-VN" sz="2800">
                <a:solidFill>
                  <a:srgbClr val="00B050"/>
                </a:solidFill>
                <a:uFillTx/>
                <a:latin charset="0" panose="02020603050405020304" pitchFamily="18" typeface="Times New Roman"/>
                <a:cs charset="0" panose="02020603050405020304" pitchFamily="18" typeface="Times New Roman"/>
              </a:rPr>
              <a:t>3.2/ SỎI TÁI PHÁT</a:t>
            </a: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59.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Text Box 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609600" y="1133475"/>
            <a:ext cx="7834313" cy="4616648"/>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a:defRPr sz="2400">
                <a:solidFill>
                  <a:srgbClr val="CCFFFF"/>
                </a:solidFill>
                <a:uFillTx/>
                <a:latin charset="0" pitchFamily="2" typeface="VNI-Swiss-Condense"/>
              </a:defRPr>
            </a:lvl1pPr>
            <a:lvl2pPr indent="-285750" marL="742950">
              <a:defRPr sz="2400">
                <a:solidFill>
                  <a:srgbClr val="CCFFFF"/>
                </a:solidFill>
                <a:uFillTx/>
                <a:latin charset="0" pitchFamily="2" typeface="VNI-Swiss-Condense"/>
              </a:defRPr>
            </a:lvl2pPr>
            <a:lvl3pPr indent="-228600" marL="1143000">
              <a:defRPr sz="2400">
                <a:solidFill>
                  <a:srgbClr val="CCFFFF"/>
                </a:solidFill>
                <a:uFillTx/>
                <a:latin charset="0" pitchFamily="2" typeface="VNI-Swiss-Condense"/>
              </a:defRPr>
            </a:lvl3pPr>
            <a:lvl4pPr indent="-228600" marL="1600200">
              <a:defRPr sz="2400">
                <a:solidFill>
                  <a:srgbClr val="CCFFFF"/>
                </a:solidFill>
                <a:uFillTx/>
                <a:latin charset="0" pitchFamily="2" typeface="VNI-Swiss-Condense"/>
              </a:defRPr>
            </a:lvl4pPr>
            <a:lvl5pPr indent="-228600" marL="2057400">
              <a:defRPr sz="2400">
                <a:solidFill>
                  <a:srgbClr val="CCFFFF"/>
                </a:solidFill>
                <a:uFillTx/>
                <a:latin charset="0" pitchFamily="2" typeface="VNI-Swiss-Condense"/>
              </a:defRPr>
            </a:lvl5pPr>
            <a:lvl6pPr eaLnBrk="0" fontAlgn="base" hangingPunct="0" indent="-228600" marL="2514600">
              <a:spcBef>
                <a:spcPct val="0"/>
              </a:spcBef>
              <a:spcAft>
                <a:spcPct val="0"/>
              </a:spcAft>
              <a:defRPr sz="2400">
                <a:solidFill>
                  <a:srgbClr val="CCFFFF"/>
                </a:solidFill>
                <a:uFillTx/>
                <a:latin charset="0" pitchFamily="2" typeface="VNI-Swiss-Condense"/>
              </a:defRPr>
            </a:lvl6pPr>
            <a:lvl7pPr eaLnBrk="0" fontAlgn="base" hangingPunct="0" indent="-228600" marL="2971800">
              <a:spcBef>
                <a:spcPct val="0"/>
              </a:spcBef>
              <a:spcAft>
                <a:spcPct val="0"/>
              </a:spcAft>
              <a:defRPr sz="2400">
                <a:solidFill>
                  <a:srgbClr val="CCFFFF"/>
                </a:solidFill>
                <a:uFillTx/>
                <a:latin charset="0" pitchFamily="2" typeface="VNI-Swiss-Condense"/>
              </a:defRPr>
            </a:lvl7pPr>
            <a:lvl8pPr eaLnBrk="0" fontAlgn="base" hangingPunct="0" indent="-228600" marL="3429000">
              <a:spcBef>
                <a:spcPct val="0"/>
              </a:spcBef>
              <a:spcAft>
                <a:spcPct val="0"/>
              </a:spcAft>
              <a:defRPr sz="2400">
                <a:solidFill>
                  <a:srgbClr val="CCFFFF"/>
                </a:solidFill>
                <a:uFillTx/>
                <a:latin charset="0" pitchFamily="2" typeface="VNI-Swiss-Condense"/>
              </a:defRPr>
            </a:lvl8pPr>
            <a:lvl9pPr eaLnBrk="0" fontAlgn="base" hangingPunct="0" indent="-228600" marL="3886200">
              <a:spcBef>
                <a:spcPct val="0"/>
              </a:spcBef>
              <a:spcAft>
                <a:spcPct val="0"/>
              </a:spcAft>
              <a:defRPr sz="2400">
                <a:solidFill>
                  <a:srgbClr val="CCFFFF"/>
                </a:solidFill>
                <a:uFillTx/>
                <a:latin charset="0" pitchFamily="2" typeface="VNI-Swiss-Condense"/>
              </a:defRPr>
            </a:lvl9pPr>
          </a:lstStyle>
          <a:p>
            <a:pPr algn="just" eaLnBrk="1" hangingPunct="1">
              <a:spcBef>
                <a:spcPct val="50000"/>
              </a:spcBef>
              <a:defRPr>
                <a:uFillTx/>
              </a:defRPr>
            </a:pPr>
            <a:r>
              <a:rPr dirty="0" lang="vi-VN" sz="2800">
                <a:solidFill>
                  <a:schemeClr val="tx1"/>
                </a:solidFill>
                <a:uFillTx/>
                <a:latin charset="0" pitchFamily="18" typeface="Times New Roman"/>
                <a:cs charset="0" pitchFamily="18" typeface="Times New Roman"/>
              </a:rPr>
              <a:t>3 phương pháp thường sử dụng:</a:t>
            </a:r>
          </a:p>
          <a:p>
            <a:pPr algn="just" eaLnBrk="1" hangingPunct="1" indent="-457200" marL="914400">
              <a:spcBef>
                <a:spcPct val="50000"/>
              </a:spcBef>
              <a:buFont charset="0" panose="02070309020205020404" pitchFamily="49" typeface="Courier New"/>
              <a:buChar char="o"/>
              <a:defRPr>
                <a:uFillTx/>
              </a:defRPr>
            </a:pPr>
            <a:r>
              <a:rPr dirty="0" lang="vi-VN" sz="2800">
                <a:solidFill>
                  <a:schemeClr val="tx1"/>
                </a:solidFill>
                <a:uFillTx/>
                <a:latin charset="0" pitchFamily="18" typeface="Times New Roman"/>
                <a:cs charset="0" pitchFamily="18" typeface="Times New Roman"/>
              </a:rPr>
              <a:t>Làm mật - da bằng túi mật.</a:t>
            </a:r>
          </a:p>
          <a:p>
            <a:pPr algn="just" eaLnBrk="1" hangingPunct="1" indent="-457200" marL="914400">
              <a:spcBef>
                <a:spcPct val="50000"/>
              </a:spcBef>
              <a:buFont charset="0" panose="02070309020205020404" pitchFamily="49" typeface="Courier New"/>
              <a:buChar char="o"/>
              <a:defRPr>
                <a:uFillTx/>
              </a:defRPr>
            </a:pPr>
            <a:r>
              <a:rPr dirty="0" lang="vi-VN" sz="2800">
                <a:solidFill>
                  <a:schemeClr val="tx1"/>
                </a:solidFill>
                <a:uFillTx/>
                <a:latin charset="0" pitchFamily="18" typeface="Times New Roman"/>
                <a:cs charset="0" pitchFamily="18" typeface="Times New Roman"/>
              </a:rPr>
              <a:t>Làm mật - ruột - da bằng quai hỗng tràng.</a:t>
            </a:r>
          </a:p>
          <a:p>
            <a:pPr algn="just" eaLnBrk="1" hangingPunct="1" indent="-457200" marL="914400">
              <a:spcBef>
                <a:spcPct val="50000"/>
              </a:spcBef>
              <a:buFont charset="0" panose="02070309020205020404" pitchFamily="49" typeface="Courier New"/>
              <a:buChar char="o"/>
              <a:defRPr>
                <a:uFillTx/>
              </a:defRPr>
            </a:pPr>
            <a:r>
              <a:rPr dirty="0" lang="vi-VN" sz="2800">
                <a:solidFill>
                  <a:schemeClr val="tx1"/>
                </a:solidFill>
                <a:uFillTx/>
                <a:latin charset="0" pitchFamily="18" typeface="Times New Roman"/>
                <a:cs charset="0" pitchFamily="18" typeface="Times New Roman"/>
              </a:rPr>
              <a:t>Làm mật - ruột - da bằng quai ruột biệt lập.</a:t>
            </a:r>
          </a:p>
          <a:p>
            <a:pPr algn="just" eaLnBrk="1" hangingPunct="1" marL="457200">
              <a:spcBef>
                <a:spcPct val="50000"/>
              </a:spcBef>
              <a:defRPr>
                <a:uFillTx/>
              </a:defRPr>
            </a:pPr>
            <a:endParaRPr dirty="0" lang="vi-VN" sz="2800">
              <a:solidFill>
                <a:schemeClr val="tx1"/>
              </a:solidFill>
              <a:uFillTx/>
              <a:latin charset="0" pitchFamily="18" typeface="Times New Roman"/>
              <a:cs charset="0" pitchFamily="18" typeface="Times New Roman"/>
            </a:endParaRPr>
          </a:p>
          <a:p>
            <a:pPr algn="just" eaLnBrk="1" hangingPunct="1" marL="14288">
              <a:spcBef>
                <a:spcPct val="50000"/>
              </a:spcBef>
              <a:defRPr>
                <a:uFillTx/>
              </a:defRPr>
            </a:pPr>
            <a:r>
              <a:rPr dirty="0" lang="vi-VN" sz="2800">
                <a:solidFill>
                  <a:schemeClr val="tx1"/>
                </a:solidFill>
                <a:uFillTx/>
                <a:latin charset="0" pitchFamily="18" typeface="Times New Roman"/>
                <a:cs charset="0" pitchFamily="18" typeface="Times New Roman"/>
              </a:rPr>
              <a:t>Nguyên tắc: Tạo đường hầm bền vững giữa ống mật chủ và thành bụng để tiếp cận đường mật chính lấy sỏi tái phát mà không cần mổ lại.</a:t>
            </a: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6.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6" name="TextBox 5"/>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457200" y="533400"/>
            <a:ext cx="3886200" cy="522287"/>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a:defRPr>
                <a:solidFill>
                  <a:schemeClr val="tx1"/>
                </a:solidFill>
                <a:uFillTx/>
                <a:latin charset="0" panose="020B0604020202020204" pitchFamily="34" typeface="Arial"/>
                <a:cs charset="0" panose="020B0604020202020204" pitchFamily="34" typeface="Arial"/>
              </a:defRPr>
            </a:lvl1pPr>
            <a:lvl2pPr indent="-285750" marL="742950">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r>
              <a:rPr altLang="en-US" b="1" dirty="0" i="1" lang="vi-VN" sz="2800">
                <a:solidFill>
                  <a:srgbClr val="FFFF00"/>
                </a:solidFill>
                <a:uFillTx/>
                <a:latin charset="0" panose="02020603050405020304" pitchFamily="18" typeface="Times New Roman"/>
                <a:cs charset="0" panose="02020603050405020304" pitchFamily="18" typeface="Times New Roman"/>
              </a:rPr>
              <a:t>2/ SINH HOÁ</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Rectang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685800" y="1219200"/>
            <a:ext cx="7848600" cy="548099"/>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p>
            <a:pPr algn="just">
              <a:lnSpc>
                <a:spcPct val="115000"/>
              </a:lnSpc>
              <a:spcAft>
                <a:spcPts val="1440"/>
              </a:spcAft>
            </a:pP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Có</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3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loại</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p>
        </p:txBody>
      </p:sp>
      <p:pic>
        <p:nvPic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8" name="Picture 7"/>
          <p:cNvPic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PicPr>
        <p:blipFill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lip r:embed="rId2" cstate="print"/>
          <a:stretch>
            <a:fillRect/>
          </a:stretch>
        </p:blipFill>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3352800" y="2475341"/>
            <a:ext cx="2514600" cy="2020459"/>
          </a:xfrm>
          <a:prstGeom prst="rect">
            <a:avLst/>
          </a:prstGeom>
        </p:spPr>
      </p:pic>
      <p:pic>
        <p:nvPic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9" name="Picture 8"/>
          <p:cNvPic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PicPr>
        <p:blipFill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rotWithShape="1">
          <a:blip r:embed="rId3"/>
          <a:srcRect b="17735" l="10895" r="22927" t="27196"/>
          <a:stretch/>
        </p:blipFill>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6324600" y="2488788"/>
            <a:ext cx="2438400" cy="2007012"/>
          </a:xfrm>
          <a:prstGeom prst="rect">
            <a:avLst/>
          </a:prstGeom>
          <a:ln>
            <a:noFill/>
          </a:ln>
        </p:spPr>
      </p:pic>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 name="Rectangle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609397" y="4643681"/>
            <a:ext cx="2286203" cy="523220"/>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none">
            <a:spAutoFit/>
          </a:bodyPr>
          <a:lstStyle/>
          <a:p>
            <a:r>
              <a:rPr dirty="0" err="1" i="1" lang="en-US" sz="2800">
                <a:uFillTx/>
                <a:latin charset="0" panose="02020603050405020304" pitchFamily="18" typeface="Times New Roman"/>
                <a:ea charset="0" panose="020F0502020204030204" pitchFamily="34" typeface="Calibri"/>
              </a:rPr>
              <a:t>Sỏi</a:t>
            </a:r>
            <a:r>
              <a:rPr dirty="0" i="1" lang="en-US" sz="2800">
                <a:uFillTx/>
                <a:latin charset="0" panose="02020603050405020304" pitchFamily="18" typeface="Times New Roman"/>
                <a:ea charset="0" panose="020F0502020204030204" pitchFamily="34" typeface="Calibri"/>
              </a:rPr>
              <a:t> </a:t>
            </a:r>
            <a:r>
              <a:rPr dirty="0" err="1" i="1" lang="en-US" sz="2800">
                <a:uFillTx/>
                <a:latin charset="0" panose="02020603050405020304" pitchFamily="18" typeface="Times New Roman"/>
                <a:ea charset="0" panose="020F0502020204030204" pitchFamily="34" typeface="Calibri"/>
              </a:rPr>
              <a:t>sắc</a:t>
            </a:r>
            <a:r>
              <a:rPr dirty="0" i="1" lang="vi-VN" sz="2800">
                <a:uFillTx/>
                <a:latin charset="0" panose="02020603050405020304" pitchFamily="18" typeface="Times New Roman"/>
                <a:ea charset="0" panose="020F0502020204030204" pitchFamily="34" typeface="Calibri"/>
              </a:rPr>
              <a:t> tố đen</a:t>
            </a:r>
            <a:r>
              <a:rPr dirty="0" lang="en-US" sz="2800">
                <a:uFillTx/>
              </a:rPr>
              <a:t> </a:t>
            </a:r>
            <a:endParaRPr dirty="0" sz="2800">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Rectangle 3"/>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3456579" y="4613217"/>
            <a:ext cx="2307042" cy="523220"/>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none">
            <a:spAutoFit/>
          </a:bodyPr>
          <a:lstStyle/>
          <a:p>
            <a:r>
              <a:rPr dirty="0" err="1" i="1" lang="en-US" sz="2800">
                <a:uFillTx/>
                <a:latin charset="0" panose="02020603050405020304" pitchFamily="18" typeface="Times New Roman"/>
                <a:ea charset="0" panose="020F0502020204030204" pitchFamily="34" typeface="Calibri"/>
              </a:rPr>
              <a:t>Sỏi</a:t>
            </a:r>
            <a:r>
              <a:rPr dirty="0" i="1" lang="en-US" sz="2800">
                <a:uFillTx/>
                <a:latin charset="0" panose="02020603050405020304" pitchFamily="18" typeface="Times New Roman"/>
                <a:ea charset="0" panose="020F0502020204030204" pitchFamily="34" typeface="Calibri"/>
              </a:rPr>
              <a:t> </a:t>
            </a:r>
            <a:r>
              <a:rPr dirty="0" err="1" i="1" lang="en-US" sz="2800">
                <a:uFillTx/>
                <a:latin charset="0" panose="02020603050405020304" pitchFamily="18" typeface="Times New Roman"/>
                <a:ea charset="0" panose="020F0502020204030204" pitchFamily="34" typeface="Calibri"/>
              </a:rPr>
              <a:t>sắc</a:t>
            </a:r>
            <a:r>
              <a:rPr dirty="0" i="1" lang="vi-VN" sz="2800">
                <a:uFillTx/>
                <a:latin charset="0" panose="02020603050405020304" pitchFamily="18" typeface="Times New Roman"/>
                <a:ea charset="0" panose="020F0502020204030204" pitchFamily="34" typeface="Calibri"/>
              </a:rPr>
              <a:t> tố nâu</a:t>
            </a:r>
            <a:r>
              <a:rPr dirty="0" lang="en-US" sz="2800">
                <a:uFillTx/>
              </a:rPr>
              <a:t> </a:t>
            </a:r>
            <a:endParaRPr dirty="0" sz="2800">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0" name="Rectangle 9"/>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6338437" y="4613217"/>
            <a:ext cx="2410725" cy="523220"/>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none">
            <a:spAutoFit/>
          </a:bodyPr>
          <a:lstStyle/>
          <a:p>
            <a:r>
              <a:rPr dirty="0" err="1" i="1" lang="en-US" sz="2800">
                <a:uFillTx/>
                <a:latin charset="0" panose="02020603050405020304" pitchFamily="18" typeface="Times New Roman"/>
                <a:ea charset="0" panose="020F0502020204030204" pitchFamily="34" typeface="Calibri"/>
              </a:rPr>
              <a:t>Sỏi</a:t>
            </a:r>
            <a:r>
              <a:rPr dirty="0" i="1" lang="en-US" sz="2800">
                <a:uFillTx/>
                <a:latin charset="0" panose="02020603050405020304" pitchFamily="18" typeface="Times New Roman"/>
                <a:ea charset="0" panose="020F0502020204030204" pitchFamily="34" typeface="Calibri"/>
              </a:rPr>
              <a:t> cholesterol</a:t>
            </a:r>
            <a:r>
              <a:rPr dirty="0" lang="en-US" sz="2800">
                <a:uFillTx/>
              </a:rPr>
              <a:t> </a:t>
            </a:r>
            <a:endParaRPr dirty="0" sz="2800">
              <a:uFillTx/>
            </a:endParaRPr>
          </a:p>
        </p:txBody>
      </p:sp>
      <p:pic>
        <p:nvPic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1" name="Picture 10"/>
          <p:cNvPic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PicPr>
        <p:blipFill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rotWithShape="1">
          <a:blip r:embed="rId4"/>
          <a:srcRect b="6070" l="32971" r="59957" t="89016"/>
          <a:stretch/>
        </p:blipFill>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472190" y="2475341"/>
            <a:ext cx="2423410" cy="2020459"/>
          </a:xfrm>
          <a:prstGeom prst="rect">
            <a:avLst/>
          </a:prstGeom>
          <a:ln>
            <a:noFill/>
          </a:ln>
        </p:spPr>
      </p:pic>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2" name="Text Box 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380349" y="5308937"/>
            <a:ext cx="8658225" cy="1015663"/>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a:defRPr sz="2400">
                <a:solidFill>
                  <a:srgbClr val="CCFFFF"/>
                </a:solidFill>
                <a:uFillTx/>
                <a:latin charset="0" pitchFamily="2" typeface="VNI-Swiss-Condense"/>
              </a:defRPr>
            </a:lvl1pPr>
            <a:lvl2pPr indent="-285750" marL="742950">
              <a:defRPr sz="2400">
                <a:solidFill>
                  <a:srgbClr val="CCFFFF"/>
                </a:solidFill>
                <a:uFillTx/>
                <a:latin charset="0" pitchFamily="2" typeface="VNI-Swiss-Condense"/>
              </a:defRPr>
            </a:lvl2pPr>
            <a:lvl3pPr indent="-228600" marL="1143000">
              <a:defRPr sz="2400">
                <a:solidFill>
                  <a:srgbClr val="CCFFFF"/>
                </a:solidFill>
                <a:uFillTx/>
                <a:latin charset="0" pitchFamily="2" typeface="VNI-Swiss-Condense"/>
              </a:defRPr>
            </a:lvl3pPr>
            <a:lvl4pPr indent="-228600" marL="1600200">
              <a:defRPr sz="2400">
                <a:solidFill>
                  <a:srgbClr val="CCFFFF"/>
                </a:solidFill>
                <a:uFillTx/>
                <a:latin charset="0" pitchFamily="2" typeface="VNI-Swiss-Condense"/>
              </a:defRPr>
            </a:lvl4pPr>
            <a:lvl5pPr indent="-228600" marL="2057400">
              <a:defRPr sz="2400">
                <a:solidFill>
                  <a:srgbClr val="CCFFFF"/>
                </a:solidFill>
                <a:uFillTx/>
                <a:latin charset="0" pitchFamily="2" typeface="VNI-Swiss-Condense"/>
              </a:defRPr>
            </a:lvl5pPr>
            <a:lvl6pPr eaLnBrk="0" fontAlgn="base" hangingPunct="0" indent="-228600" marL="2514600">
              <a:spcBef>
                <a:spcPct val="0"/>
              </a:spcBef>
              <a:spcAft>
                <a:spcPct val="0"/>
              </a:spcAft>
              <a:defRPr sz="2400">
                <a:solidFill>
                  <a:srgbClr val="CCFFFF"/>
                </a:solidFill>
                <a:uFillTx/>
                <a:latin charset="0" pitchFamily="2" typeface="VNI-Swiss-Condense"/>
              </a:defRPr>
            </a:lvl6pPr>
            <a:lvl7pPr eaLnBrk="0" fontAlgn="base" hangingPunct="0" indent="-228600" marL="2971800">
              <a:spcBef>
                <a:spcPct val="0"/>
              </a:spcBef>
              <a:spcAft>
                <a:spcPct val="0"/>
              </a:spcAft>
              <a:defRPr sz="2400">
                <a:solidFill>
                  <a:srgbClr val="CCFFFF"/>
                </a:solidFill>
                <a:uFillTx/>
                <a:latin charset="0" pitchFamily="2" typeface="VNI-Swiss-Condense"/>
              </a:defRPr>
            </a:lvl7pPr>
            <a:lvl8pPr eaLnBrk="0" fontAlgn="base" hangingPunct="0" indent="-228600" marL="3429000">
              <a:spcBef>
                <a:spcPct val="0"/>
              </a:spcBef>
              <a:spcAft>
                <a:spcPct val="0"/>
              </a:spcAft>
              <a:defRPr sz="2400">
                <a:solidFill>
                  <a:srgbClr val="CCFFFF"/>
                </a:solidFill>
                <a:uFillTx/>
                <a:latin charset="0" pitchFamily="2" typeface="VNI-Swiss-Condense"/>
              </a:defRPr>
            </a:lvl8pPr>
            <a:lvl9pPr eaLnBrk="0" fontAlgn="base" hangingPunct="0" indent="-228600" marL="3886200">
              <a:spcBef>
                <a:spcPct val="0"/>
              </a:spcBef>
              <a:spcAft>
                <a:spcPct val="0"/>
              </a:spcAft>
              <a:defRPr sz="2400">
                <a:solidFill>
                  <a:srgbClr val="CCFFFF"/>
                </a:solidFill>
                <a:uFillTx/>
                <a:latin charset="0" pitchFamily="2" typeface="VNI-Swiss-Condense"/>
              </a:defRPr>
            </a:lvl9pPr>
          </a:lstStyle>
          <a:p>
            <a:pPr algn="just" eaLnBrk="1" hangingPunct="1">
              <a:spcBef>
                <a:spcPct val="50000"/>
              </a:spcBef>
              <a:defRPr>
                <a:uFillTx/>
              </a:defRPr>
            </a:pPr>
            <a:r>
              <a:rPr dirty="0" lang="en-US" smtClean="0">
                <a:solidFill>
                  <a:srgbClr val="FFFF00"/>
                </a:solidFill>
                <a:uFillTx/>
                <a:latin charset="0" pitchFamily="18" typeface="Times New Roman"/>
                <a:cs charset="0" pitchFamily="18" typeface="Times New Roman"/>
              </a:rPr>
              <a:t>“</a:t>
            </a:r>
            <a:r>
              <a:rPr dirty="0" err="1" lang="en-US" smtClean="0">
                <a:solidFill>
                  <a:srgbClr val="FFFF00"/>
                </a:solidFill>
                <a:uFillTx/>
                <a:latin charset="0" pitchFamily="18" typeface="Times New Roman"/>
                <a:cs charset="0" pitchFamily="18" typeface="Times New Roman"/>
              </a:rPr>
              <a:t>Sỏi</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sắc</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tố</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nâu</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như</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cục</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đất</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sét</a:t>
            </a:r>
            <a:endParaRPr dirty="0" lang="en-US" smtClean="0">
              <a:solidFill>
                <a:srgbClr val="FFFF00"/>
              </a:solidFill>
              <a:uFillTx/>
              <a:latin charset="0" pitchFamily="18" typeface="Times New Roman"/>
              <a:cs charset="0" pitchFamily="18" typeface="Times New Roman"/>
            </a:endParaRPr>
          </a:p>
          <a:p>
            <a:pPr algn="just" eaLnBrk="1" hangingPunct="1">
              <a:spcBef>
                <a:spcPct val="50000"/>
              </a:spcBef>
              <a:defRPr>
                <a:uFillTx/>
              </a:defRPr>
            </a:pPr>
            <a:r>
              <a:rPr dirty="0" err="1" lang="en-US" smtClean="0">
                <a:solidFill>
                  <a:srgbClr val="FFFF00"/>
                </a:solidFill>
                <a:uFillTx/>
                <a:latin charset="0" pitchFamily="18" typeface="Times New Roman"/>
                <a:cs charset="0" pitchFamily="18" typeface="Times New Roman"/>
              </a:rPr>
              <a:t>Sỏi</a:t>
            </a:r>
            <a:r>
              <a:rPr dirty="0" lang="en-US" smtClean="0">
                <a:solidFill>
                  <a:srgbClr val="FFFF00"/>
                </a:solidFill>
                <a:uFillTx/>
                <a:latin charset="0" pitchFamily="18" typeface="Times New Roman"/>
                <a:cs charset="0" pitchFamily="18" typeface="Times New Roman"/>
              </a:rPr>
              <a:t> cholesterol: </a:t>
            </a:r>
            <a:r>
              <a:rPr dirty="0" err="1" lang="en-US" smtClean="0">
                <a:solidFill>
                  <a:srgbClr val="FFFF00"/>
                </a:solidFill>
                <a:uFillTx/>
                <a:latin charset="0" pitchFamily="18" typeface="Times New Roman"/>
                <a:cs charset="0" pitchFamily="18" typeface="Times New Roman"/>
              </a:rPr>
              <a:t>như</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cục</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mỡ</a:t>
            </a:r>
            <a:r>
              <a:rPr dirty="0" lang="en-US" smtClean="0">
                <a:solidFill>
                  <a:srgbClr val="FFFF00"/>
                </a:solidFill>
                <a:uFillTx/>
                <a:latin charset="0" pitchFamily="18" typeface="Times New Roman"/>
                <a:cs charset="0" pitchFamily="18" typeface="Times New Roman"/>
              </a:rPr>
              <a:t> :v”</a:t>
            </a:r>
            <a:endParaRPr dirty="0" lang="en-US">
              <a:solidFill>
                <a:srgbClr val="FFFF00"/>
              </a:solidFill>
              <a:uFillTx/>
              <a:latin charset="0" pitchFamily="18" typeface="Times New Roman"/>
              <a:cs charset="0" pitchFamily="18" typeface="Times New Roman"/>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timing>
    <p:tnLst>
      <p:par>
        <p:cTn dur="indefinite" id="1" nodeType="tmRoot" restart="never"/>
      </p:par>
    </p:tnLst>
  </p:timing>
</p:sld>
</file>

<file path=ppt/slides/slide60.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Rectang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228600" y="304800"/>
            <a:ext cx="8610600" cy="3000821"/>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p>
            <a:pPr algn="just" eaLnBrk="1" hangingPunct="1">
              <a:spcBef>
                <a:spcPct val="50000"/>
              </a:spcBef>
              <a:defRPr>
                <a:uFillTx/>
              </a:defRPr>
            </a:pPr>
            <a:r>
              <a:rPr dirty="0" lang="en-US" smtClean="0">
                <a:solidFill>
                  <a:srgbClr val="FFFF00"/>
                </a:solidFill>
                <a:uFillTx/>
                <a:latin charset="0" pitchFamily="18" typeface="Times New Roman"/>
                <a:cs charset="0" pitchFamily="18" typeface="Times New Roman"/>
              </a:rPr>
              <a:t>“</a:t>
            </a:r>
            <a:r>
              <a:rPr dirty="0" err="1" lang="en-US" smtClean="0">
                <a:solidFill>
                  <a:srgbClr val="FFFF00"/>
                </a:solidFill>
                <a:uFillTx/>
                <a:latin charset="0" pitchFamily="18" typeface="Times New Roman"/>
                <a:cs charset="0" pitchFamily="18" typeface="Times New Roman"/>
              </a:rPr>
              <a:t>Ví</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dụ</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đường</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hầm</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Kehr</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sau</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khi</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rút</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ống</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thì</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sau</a:t>
            </a:r>
            <a:r>
              <a:rPr dirty="0" lang="en-US" smtClean="0">
                <a:solidFill>
                  <a:srgbClr val="FFFF00"/>
                </a:solidFill>
                <a:uFillTx/>
                <a:latin charset="0" pitchFamily="18" typeface="Times New Roman"/>
                <a:cs charset="0" pitchFamily="18" typeface="Times New Roman"/>
              </a:rPr>
              <a:t> 24 </a:t>
            </a:r>
            <a:r>
              <a:rPr dirty="0" err="1" lang="en-US" smtClean="0">
                <a:solidFill>
                  <a:srgbClr val="FFFF00"/>
                </a:solidFill>
                <a:uFillTx/>
                <a:latin charset="0" pitchFamily="18" typeface="Times New Roman"/>
                <a:cs charset="0" pitchFamily="18" typeface="Times New Roman"/>
              </a:rPr>
              <a:t>tiếng</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nó</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sẽ</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đóng</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lại</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dưới</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áp</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lực</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của</a:t>
            </a:r>
            <a:r>
              <a:rPr dirty="0" lang="en-US" smtClean="0">
                <a:solidFill>
                  <a:srgbClr val="FFFF00"/>
                </a:solidFill>
                <a:uFillTx/>
                <a:latin charset="0" pitchFamily="18" typeface="Times New Roman"/>
                <a:cs charset="0" pitchFamily="18" typeface="Times New Roman"/>
              </a:rPr>
              <a:t> ổ </a:t>
            </a:r>
            <a:r>
              <a:rPr dirty="0" err="1" lang="en-US" smtClean="0">
                <a:solidFill>
                  <a:srgbClr val="FFFF00"/>
                </a:solidFill>
                <a:uFillTx/>
                <a:latin charset="0" pitchFamily="18" typeface="Times New Roman"/>
                <a:cs charset="0" pitchFamily="18" typeface="Times New Roman"/>
              </a:rPr>
              <a:t>bụng</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nó</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khít</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lại</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không</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chui</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vô</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hầm</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đó</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được</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nữa</a:t>
            </a:r>
            <a:r>
              <a:rPr dirty="0" lang="en-US" smtClean="0">
                <a:solidFill>
                  <a:srgbClr val="FFFF00"/>
                </a:solidFill>
                <a:uFillTx/>
                <a:latin charset="0" pitchFamily="18" typeface="Times New Roman"/>
                <a:cs charset="0" pitchFamily="18" typeface="Times New Roman"/>
              </a:rPr>
              <a:t>. =&gt; </a:t>
            </a:r>
            <a:r>
              <a:rPr dirty="0" err="1" lang="en-US" smtClean="0">
                <a:solidFill>
                  <a:srgbClr val="FFFF00"/>
                </a:solidFill>
                <a:uFillTx/>
                <a:latin charset="0" pitchFamily="18" typeface="Times New Roman"/>
                <a:cs charset="0" pitchFamily="18" typeface="Times New Roman"/>
              </a:rPr>
              <a:t>Đường</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hầm</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không</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bền</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vững</a:t>
            </a:r>
            <a:r>
              <a:rPr dirty="0" lang="en-US" smtClean="0">
                <a:solidFill>
                  <a:srgbClr val="FFFF00"/>
                </a:solidFill>
                <a:uFillTx/>
                <a:latin charset="0" pitchFamily="18" typeface="Times New Roman"/>
                <a:cs charset="0" pitchFamily="18" typeface="Times New Roman"/>
              </a:rPr>
              <a:t>.</a:t>
            </a:r>
          </a:p>
          <a:p>
            <a:pPr algn="just" eaLnBrk="1" hangingPunct="1">
              <a:spcBef>
                <a:spcPct val="50000"/>
              </a:spcBef>
              <a:defRPr>
                <a:uFillTx/>
              </a:defRPr>
            </a:pPr>
            <a:r>
              <a:rPr dirty="0" err="1" lang="en-US" smtClean="0">
                <a:solidFill>
                  <a:srgbClr val="FFFF00"/>
                </a:solidFill>
                <a:uFillTx/>
                <a:latin charset="0" pitchFamily="18" typeface="Times New Roman"/>
                <a:cs charset="0" pitchFamily="18" typeface="Times New Roman"/>
              </a:rPr>
              <a:t>Vấn</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đề</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là</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nhiều</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người</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bị</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tái</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đi</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tái</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lại</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rồi</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làm</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gì</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có</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cách</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nào</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bớt</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mổ</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không</a:t>
            </a:r>
            <a:r>
              <a:rPr dirty="0" lang="en-US" smtClean="0">
                <a:solidFill>
                  <a:srgbClr val="FFFF00"/>
                </a:solidFill>
                <a:uFillTx/>
                <a:latin charset="0" pitchFamily="18" typeface="Times New Roman"/>
                <a:cs charset="0" pitchFamily="18" typeface="Times New Roman"/>
              </a:rPr>
              <a:t>?</a:t>
            </a:r>
          </a:p>
          <a:p>
            <a:pPr algn="just" eaLnBrk="1" hangingPunct="1" indent="-285750" marL="285750">
              <a:spcBef>
                <a:spcPct val="50000"/>
              </a:spcBef>
              <a:buFont typeface="Symbol"/>
              <a:buChar char="Þ"/>
              <a:defRPr>
                <a:uFillTx/>
              </a:defRPr>
            </a:pPr>
            <a:r>
              <a:rPr dirty="0" err="1" lang="en-US" smtClean="0">
                <a:solidFill>
                  <a:srgbClr val="FFFF00"/>
                </a:solidFill>
                <a:uFillTx/>
                <a:latin charset="0" pitchFamily="18" typeface="Times New Roman"/>
                <a:cs charset="0" pitchFamily="18" typeface="Times New Roman"/>
              </a:rPr>
              <a:t>Kiếm</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cơ</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quan</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tự</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nhiên</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trong</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cơ</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thể</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dạng</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ống</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dạng</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túi</a:t>
            </a:r>
            <a:r>
              <a:rPr dirty="0" lang="en-US">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để</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làm</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Để</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sau</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này</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nếu</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có</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sỏi</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đã</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rút</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ống</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rồi</a:t>
            </a:r>
            <a:r>
              <a:rPr dirty="0" lang="en-US" smtClean="0">
                <a:solidFill>
                  <a:srgbClr val="FFFF00"/>
                </a:solidFill>
                <a:uFillTx/>
                <a:latin charset="0" pitchFamily="18" typeface="Times New Roman"/>
                <a:cs charset="0" pitchFamily="18" typeface="Times New Roman"/>
              </a:rPr>
              <a:t>, 10 </a:t>
            </a:r>
            <a:r>
              <a:rPr dirty="0" err="1" lang="en-US" smtClean="0">
                <a:solidFill>
                  <a:srgbClr val="FFFF00"/>
                </a:solidFill>
                <a:uFillTx/>
                <a:latin charset="0" pitchFamily="18" typeface="Times New Roman"/>
                <a:cs charset="0" pitchFamily="18" typeface="Times New Roman"/>
              </a:rPr>
              <a:t>năm</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sau</a:t>
            </a:r>
            <a:r>
              <a:rPr dirty="0" lang="en-US" smtClean="0">
                <a:solidFill>
                  <a:srgbClr val="FFFF00"/>
                </a:solidFill>
                <a:uFillTx/>
                <a:latin charset="0" pitchFamily="18" typeface="Times New Roman"/>
                <a:cs charset="0" pitchFamily="18" typeface="Times New Roman"/>
              </a:rPr>
              <a:t>, BN </a:t>
            </a:r>
            <a:r>
              <a:rPr dirty="0" err="1" lang="en-US" smtClean="0">
                <a:solidFill>
                  <a:srgbClr val="FFFF00"/>
                </a:solidFill>
                <a:uFillTx/>
                <a:latin charset="0" pitchFamily="18" typeface="Times New Roman"/>
                <a:cs charset="0" pitchFamily="18" typeface="Times New Roman"/>
              </a:rPr>
              <a:t>có</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sỏi</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lại</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đường</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hầm</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đó</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vẫn</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còn</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tồn</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tại</a:t>
            </a:r>
            <a:r>
              <a:rPr dirty="0" lang="en-US" smtClean="0">
                <a:solidFill>
                  <a:srgbClr val="FFFF00"/>
                </a:solidFill>
                <a:uFillTx/>
                <a:latin charset="0" pitchFamily="18" typeface="Times New Roman"/>
                <a:cs charset="0" pitchFamily="18" typeface="Times New Roman"/>
              </a:rPr>
              <a:t>.</a:t>
            </a:r>
          </a:p>
          <a:p>
            <a:pPr algn="just" eaLnBrk="1" hangingPunct="1" indent="-285750" marL="285750">
              <a:spcBef>
                <a:spcPct val="50000"/>
              </a:spcBef>
              <a:buFont typeface="Symbol"/>
              <a:buChar char="Þ"/>
              <a:defRPr>
                <a:uFillTx/>
              </a:defRPr>
            </a:pPr>
            <a:r>
              <a:rPr dirty="0" err="1" lang="en-US" smtClean="0">
                <a:solidFill>
                  <a:srgbClr val="FFFF00"/>
                </a:solidFill>
                <a:uFillTx/>
                <a:latin charset="0" pitchFamily="18" typeface="Times New Roman"/>
                <a:cs charset="0" pitchFamily="18" typeface="Times New Roman"/>
              </a:rPr>
              <a:t>Sử</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dụng</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túi</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mật</a:t>
            </a:r>
            <a:r>
              <a:rPr dirty="0" lang="en-US">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và</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ruột</a:t>
            </a:r>
            <a:r>
              <a:rPr dirty="0" lang="en-US" smtClean="0">
                <a:solidFill>
                  <a:srgbClr val="FFFF00"/>
                </a:solidFill>
                <a:uFillTx/>
                <a:latin charset="0" pitchFamily="18" typeface="Times New Roman"/>
                <a:cs charset="0" pitchFamily="18" typeface="Times New Roman"/>
              </a:rPr>
              <a:t>. </a:t>
            </a:r>
          </a:p>
          <a:p>
            <a:pPr algn="just" eaLnBrk="1" hangingPunct="1" indent="-285750" marL="285750">
              <a:spcBef>
                <a:spcPct val="50000"/>
              </a:spcBef>
              <a:buFont typeface="Symbol"/>
              <a:buChar char="Þ"/>
              <a:defRPr>
                <a:uFillTx/>
              </a:defRPr>
            </a:pPr>
            <a:r>
              <a:rPr dirty="0" err="1" lang="en-US" smtClean="0">
                <a:solidFill>
                  <a:srgbClr val="FFFF00"/>
                </a:solidFill>
                <a:uFillTx/>
                <a:latin charset="0" pitchFamily="18" typeface="Times New Roman"/>
                <a:cs charset="0" pitchFamily="18" typeface="Times New Roman"/>
              </a:rPr>
              <a:t>Nguyên</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tắc</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Tạo</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a:solidFill>
                  <a:srgbClr val="FFFF00"/>
                </a:solidFill>
                <a:uFillTx/>
                <a:latin charset="0" pitchFamily="18" typeface="Times New Roman"/>
                <a:cs charset="0" pitchFamily="18" typeface="Times New Roman"/>
                <a:sym charset="2" panose="05000000000000000000" pitchFamily="2" typeface="Wingdings"/>
              </a:rPr>
              <a:t>đường</a:t>
            </a:r>
            <a:r>
              <a:rPr dirty="0" lang="en-US">
                <a:solidFill>
                  <a:srgbClr val="FFFF00"/>
                </a:solidFill>
                <a:uFillTx/>
                <a:latin charset="0" pitchFamily="18" typeface="Times New Roman"/>
                <a:cs charset="0" pitchFamily="18" typeface="Times New Roman"/>
                <a:sym charset="2" panose="05000000000000000000" pitchFamily="2" typeface="Wingdings"/>
              </a:rPr>
              <a:t> </a:t>
            </a:r>
            <a:r>
              <a:rPr dirty="0" err="1" lang="en-US">
                <a:solidFill>
                  <a:srgbClr val="FFFF00"/>
                </a:solidFill>
                <a:uFillTx/>
                <a:latin charset="0" pitchFamily="18" typeface="Times New Roman"/>
                <a:cs charset="0" pitchFamily="18" typeface="Times New Roman"/>
                <a:sym charset="2" panose="05000000000000000000" pitchFamily="2" typeface="Wingdings"/>
              </a:rPr>
              <a:t>hầm</a:t>
            </a:r>
            <a:r>
              <a:rPr dirty="0" lang="en-US">
                <a:solidFill>
                  <a:srgbClr val="FFFF00"/>
                </a:solidFill>
                <a:uFillTx/>
                <a:latin charset="0" pitchFamily="18" typeface="Times New Roman"/>
                <a:cs charset="0" pitchFamily="18" typeface="Times New Roman"/>
                <a:sym charset="2" panose="05000000000000000000" pitchFamily="2" typeface="Wingdings"/>
              </a:rPr>
              <a:t> </a:t>
            </a:r>
            <a:r>
              <a:rPr dirty="0" err="1" lang="en-US">
                <a:solidFill>
                  <a:srgbClr val="FFFF00"/>
                </a:solidFill>
                <a:uFillTx/>
                <a:latin charset="0" pitchFamily="18" typeface="Times New Roman"/>
                <a:cs charset="0" pitchFamily="18" typeface="Times New Roman"/>
                <a:sym charset="2" panose="05000000000000000000" pitchFamily="2" typeface="Wingdings"/>
              </a:rPr>
              <a:t>bền</a:t>
            </a:r>
            <a:r>
              <a:rPr dirty="0" lang="en-US">
                <a:solidFill>
                  <a:srgbClr val="FFFF00"/>
                </a:solidFill>
                <a:uFillTx/>
                <a:latin charset="0" pitchFamily="18" typeface="Times New Roman"/>
                <a:cs charset="0" pitchFamily="18" typeface="Times New Roman"/>
                <a:sym charset="2" panose="05000000000000000000" pitchFamily="2" typeface="Wingdings"/>
              </a:rPr>
              <a:t> </a:t>
            </a:r>
            <a:r>
              <a:rPr dirty="0" err="1" lang="en-US">
                <a:solidFill>
                  <a:srgbClr val="FFFF00"/>
                </a:solidFill>
                <a:uFillTx/>
                <a:latin charset="0" pitchFamily="18" typeface="Times New Roman"/>
                <a:cs charset="0" pitchFamily="18" typeface="Times New Roman"/>
                <a:sym charset="2" panose="05000000000000000000" pitchFamily="2" typeface="Wingdings"/>
              </a:rPr>
              <a:t>vững</a:t>
            </a:r>
            <a:r>
              <a:rPr dirty="0" lang="en-US">
                <a:solidFill>
                  <a:srgbClr val="FFFF00"/>
                </a:solidFill>
                <a:uFillTx/>
                <a:latin charset="0" pitchFamily="18" typeface="Times New Roman"/>
                <a:cs charset="0" pitchFamily="18" typeface="Times New Roman"/>
                <a:sym charset="2" panose="05000000000000000000" pitchFamily="2" typeface="Wingdings"/>
              </a:rPr>
              <a:t> </a:t>
            </a:r>
            <a:r>
              <a:rPr dirty="0" err="1" lang="en-US">
                <a:solidFill>
                  <a:srgbClr val="FFFF00"/>
                </a:solidFill>
                <a:uFillTx/>
                <a:latin charset="0" pitchFamily="18" typeface="Times New Roman"/>
                <a:cs charset="0" pitchFamily="18" typeface="Times New Roman"/>
                <a:sym charset="2" panose="05000000000000000000" pitchFamily="2" typeface="Wingdings"/>
              </a:rPr>
              <a:t>từ</a:t>
            </a:r>
            <a:r>
              <a:rPr dirty="0" lang="en-US">
                <a:solidFill>
                  <a:srgbClr val="FFFF00"/>
                </a:solidFill>
                <a:uFillTx/>
                <a:latin charset="0" pitchFamily="18" typeface="Times New Roman"/>
                <a:cs charset="0" pitchFamily="18" typeface="Times New Roman"/>
                <a:sym charset="2" panose="05000000000000000000" pitchFamily="2" typeface="Wingdings"/>
              </a:rPr>
              <a:t> da </a:t>
            </a:r>
            <a:r>
              <a:rPr dirty="0" err="1" lang="en-US">
                <a:solidFill>
                  <a:srgbClr val="FFFF00"/>
                </a:solidFill>
                <a:uFillTx/>
                <a:latin charset="0" pitchFamily="18" typeface="Times New Roman"/>
                <a:cs charset="0" pitchFamily="18" typeface="Times New Roman"/>
                <a:sym charset="2" panose="05000000000000000000" pitchFamily="2" typeface="Wingdings"/>
              </a:rPr>
              <a:t>đến</a:t>
            </a:r>
            <a:r>
              <a:rPr dirty="0" lang="en-US">
                <a:solidFill>
                  <a:srgbClr val="FFFF00"/>
                </a:solidFill>
                <a:uFillTx/>
                <a:latin charset="0" pitchFamily="18" typeface="Times New Roman"/>
                <a:cs charset="0" pitchFamily="18" typeface="Times New Roman"/>
                <a:sym charset="2" panose="05000000000000000000" pitchFamily="2" typeface="Wingdings"/>
              </a:rPr>
              <a:t> OMC </a:t>
            </a:r>
            <a:r>
              <a:rPr dirty="0" err="1" lang="en-US">
                <a:solidFill>
                  <a:srgbClr val="FFFF00"/>
                </a:solidFill>
                <a:uFillTx/>
                <a:latin charset="0" pitchFamily="18" typeface="Times New Roman"/>
                <a:cs charset="0" pitchFamily="18" typeface="Times New Roman"/>
                <a:sym charset="2" panose="05000000000000000000" pitchFamily="2" typeface="Wingdings"/>
              </a:rPr>
              <a:t>để</a:t>
            </a:r>
            <a:r>
              <a:rPr dirty="0" lang="en-US">
                <a:solidFill>
                  <a:srgbClr val="FFFF00"/>
                </a:solidFill>
                <a:uFillTx/>
                <a:latin charset="0" pitchFamily="18" typeface="Times New Roman"/>
                <a:cs charset="0" pitchFamily="18" typeface="Times New Roman"/>
                <a:sym charset="2" panose="05000000000000000000" pitchFamily="2" typeface="Wingdings"/>
              </a:rPr>
              <a:t> </a:t>
            </a:r>
            <a:r>
              <a:rPr dirty="0" err="1" lang="en-US">
                <a:solidFill>
                  <a:srgbClr val="FFFF00"/>
                </a:solidFill>
                <a:uFillTx/>
                <a:latin charset="0" pitchFamily="18" typeface="Times New Roman"/>
                <a:cs charset="0" pitchFamily="18" typeface="Times New Roman"/>
                <a:sym charset="2" panose="05000000000000000000" pitchFamily="2" typeface="Wingdings"/>
              </a:rPr>
              <a:t>sau</a:t>
            </a:r>
            <a:r>
              <a:rPr dirty="0" lang="en-US">
                <a:solidFill>
                  <a:srgbClr val="FFFF00"/>
                </a:solidFill>
                <a:uFillTx/>
                <a:latin charset="0" pitchFamily="18" typeface="Times New Roman"/>
                <a:cs charset="0" pitchFamily="18" typeface="Times New Roman"/>
                <a:sym charset="2" panose="05000000000000000000" pitchFamily="2" typeface="Wingdings"/>
              </a:rPr>
              <a:t> </a:t>
            </a:r>
            <a:r>
              <a:rPr dirty="0" err="1" lang="en-US">
                <a:solidFill>
                  <a:srgbClr val="FFFF00"/>
                </a:solidFill>
                <a:uFillTx/>
                <a:latin charset="0" pitchFamily="18" typeface="Times New Roman"/>
                <a:cs charset="0" pitchFamily="18" typeface="Times New Roman"/>
                <a:sym charset="2" panose="05000000000000000000" pitchFamily="2" typeface="Wingdings"/>
              </a:rPr>
              <a:t>này</a:t>
            </a:r>
            <a:r>
              <a:rPr dirty="0" lang="en-US">
                <a:solidFill>
                  <a:srgbClr val="FFFF00"/>
                </a:solidFill>
                <a:uFillTx/>
                <a:latin charset="0" pitchFamily="18" typeface="Times New Roman"/>
                <a:cs charset="0" pitchFamily="18" typeface="Times New Roman"/>
                <a:sym charset="2" panose="05000000000000000000" pitchFamily="2" typeface="Wingdings"/>
              </a:rPr>
              <a:t> </a:t>
            </a:r>
            <a:r>
              <a:rPr dirty="0" err="1" lang="en-US">
                <a:solidFill>
                  <a:srgbClr val="FFFF00"/>
                </a:solidFill>
                <a:uFillTx/>
                <a:latin charset="0" pitchFamily="18" typeface="Times New Roman"/>
                <a:cs charset="0" pitchFamily="18" typeface="Times New Roman"/>
                <a:sym charset="2" panose="05000000000000000000" pitchFamily="2" typeface="Wingdings"/>
              </a:rPr>
              <a:t>vào</a:t>
            </a:r>
            <a:r>
              <a:rPr dirty="0" lang="en-US">
                <a:solidFill>
                  <a:srgbClr val="FFFF00"/>
                </a:solidFill>
                <a:uFillTx/>
                <a:latin charset="0" pitchFamily="18" typeface="Times New Roman"/>
                <a:cs charset="0" pitchFamily="18" typeface="Times New Roman"/>
                <a:sym charset="2" panose="05000000000000000000" pitchFamily="2" typeface="Wingdings"/>
              </a:rPr>
              <a:t> </a:t>
            </a:r>
            <a:r>
              <a:rPr dirty="0" err="1" lang="en-US">
                <a:solidFill>
                  <a:srgbClr val="FFFF00"/>
                </a:solidFill>
                <a:uFillTx/>
                <a:latin charset="0" pitchFamily="18" typeface="Times New Roman"/>
                <a:cs charset="0" pitchFamily="18" typeface="Times New Roman"/>
                <a:sym charset="2" panose="05000000000000000000" pitchFamily="2" typeface="Wingdings"/>
              </a:rPr>
              <a:t>lấy</a:t>
            </a:r>
            <a:r>
              <a:rPr dirty="0" lang="en-US">
                <a:solidFill>
                  <a:srgbClr val="FFFF00"/>
                </a:solidFill>
                <a:uFillTx/>
                <a:latin charset="0" pitchFamily="18" typeface="Times New Roman"/>
                <a:cs charset="0" pitchFamily="18" typeface="Times New Roman"/>
                <a:sym charset="2" panose="05000000000000000000" pitchFamily="2" typeface="Wingdings"/>
              </a:rPr>
              <a:t> </a:t>
            </a:r>
            <a:r>
              <a:rPr dirty="0" err="1" lang="en-US">
                <a:solidFill>
                  <a:srgbClr val="FFFF00"/>
                </a:solidFill>
                <a:uFillTx/>
                <a:latin charset="0" pitchFamily="18" typeface="Times New Roman"/>
                <a:cs charset="0" pitchFamily="18" typeface="Times New Roman"/>
                <a:sym charset="2" panose="05000000000000000000" pitchFamily="2" typeface="Wingdings"/>
              </a:rPr>
              <a:t>sỏi</a:t>
            </a:r>
            <a:r>
              <a:rPr dirty="0" lang="en-US">
                <a:solidFill>
                  <a:srgbClr val="FFFF00"/>
                </a:solidFill>
                <a:uFillTx/>
                <a:latin charset="0" pitchFamily="18" typeface="Times New Roman"/>
                <a:cs charset="0" pitchFamily="18" typeface="Times New Roman"/>
                <a:sym charset="2" panose="05000000000000000000" pitchFamily="2" typeface="Wingdings"/>
              </a:rPr>
              <a:t> </a:t>
            </a:r>
            <a:r>
              <a:rPr dirty="0" err="1" lang="en-US">
                <a:solidFill>
                  <a:srgbClr val="FFFF00"/>
                </a:solidFill>
                <a:uFillTx/>
                <a:latin charset="0" pitchFamily="18" typeface="Times New Roman"/>
                <a:cs charset="0" pitchFamily="18" typeface="Times New Roman"/>
                <a:sym charset="2" panose="05000000000000000000" pitchFamily="2" typeface="Wingdings"/>
              </a:rPr>
              <a:t>tái</a:t>
            </a:r>
            <a:r>
              <a:rPr dirty="0" lang="en-US">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phát</a:t>
            </a:r>
            <a:endParaRPr dirty="0" lang="en-US">
              <a:solidFill>
                <a:srgbClr val="FFFF00"/>
              </a:solidFill>
              <a:uFillTx/>
              <a:latin charset="0" pitchFamily="18" typeface="Times New Roman"/>
              <a:cs charset="0" pitchFamily="18" typeface="Times New Roman"/>
            </a:endParaRPr>
          </a:p>
          <a:p>
            <a:pPr algn="just" eaLnBrk="1" hangingPunct="1" indent="-285750" marL="285750">
              <a:spcBef>
                <a:spcPct val="50000"/>
              </a:spcBef>
              <a:buFont typeface="Symbol"/>
              <a:buChar char="Þ"/>
              <a:defRPr>
                <a:uFillTx/>
              </a:defRPr>
            </a:pPr>
            <a:endParaRPr dirty="0" lang="en-US">
              <a:solidFill>
                <a:srgbClr val="FFFF00"/>
              </a:solidFill>
              <a:uFillTx/>
              <a:latin charset="0" pitchFamily="18" typeface="Times New Roman"/>
              <a:cs charset="0" pitchFamily="18" typeface="Times New Roman"/>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61.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9937" name="Rectang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2590800" y="0"/>
            <a:ext cx="3733800" cy="400110"/>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lvl1pPr>
              <a:defRPr>
                <a:solidFill>
                  <a:schemeClr val="tx1"/>
                </a:solidFill>
                <a:uFillTx/>
                <a:latin charset="0" panose="020B0604020202020204" pitchFamily="34" typeface="Arial"/>
                <a:cs charset="0" panose="020B0604020202020204" pitchFamily="34" typeface="Arial"/>
              </a:defRPr>
            </a:lvl1pPr>
            <a:lvl2pPr indent="-285750" marL="742950">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pPr algn="ctr"/>
            <a:r>
              <a:rPr altLang="en-US" dirty="0" i="1" lang="vi-VN">
                <a:uFillTx/>
                <a:latin charset="0" panose="02020603050405020304" pitchFamily="18" typeface="Times New Roman"/>
                <a:cs charset="0" panose="020F0502020204030204" pitchFamily="34" typeface="Calibri"/>
              </a:rPr>
              <a:t>Làm mật </a:t>
            </a:r>
            <a:r>
              <a:rPr altLang="en-US" dirty="0" i="1" lang="vi-VN" smtClean="0">
                <a:uFillTx/>
                <a:latin charset="0" panose="02020603050405020304" pitchFamily="18" typeface="Times New Roman"/>
                <a:cs charset="0" panose="020F0502020204030204" pitchFamily="34" typeface="Calibri"/>
              </a:rPr>
              <a:t>– da</a:t>
            </a:r>
            <a:r>
              <a:rPr altLang="en-US" dirty="0" i="1" lang="en-US" smtClean="0">
                <a:uFillTx/>
                <a:latin charset="0" panose="02020603050405020304" pitchFamily="18" typeface="Times New Roman"/>
                <a:cs charset="0" panose="020F0502020204030204" pitchFamily="34" typeface="Calibri"/>
              </a:rPr>
              <a:t> </a:t>
            </a:r>
            <a:r>
              <a:rPr altLang="en-US" dirty="0" i="1" lang="vi-VN" smtClean="0">
                <a:uFillTx/>
                <a:latin charset="0" panose="02020603050405020304" pitchFamily="18" typeface="Times New Roman"/>
                <a:cs charset="0" panose="020F0502020204030204" pitchFamily="34" typeface="Calibri"/>
              </a:rPr>
              <a:t>bằng </a:t>
            </a:r>
            <a:r>
              <a:rPr altLang="en-US" dirty="0" i="1" lang="vi-VN">
                <a:uFillTx/>
                <a:latin charset="0" panose="02020603050405020304" pitchFamily="18" typeface="Times New Roman"/>
                <a:cs charset="0" panose="020F0502020204030204" pitchFamily="34" typeface="Calibri"/>
              </a:rPr>
              <a:t>túi mật</a:t>
            </a:r>
            <a:endParaRPr altLang="en-US" dirty="0" lang="en-US" sz="2000">
              <a:uFillTx/>
              <a:latin charset="0" panose="02020603050405020304" pitchFamily="18" typeface="Times New Roman"/>
              <a:cs charset="0" panose="020F0502020204030204" pitchFamily="34" typeface="Calibri"/>
            </a:endParaRPr>
          </a:p>
        </p:txBody>
      </p:sp>
      <p:pic>
        <p:nvPic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9938" name="Picture 4"/>
          <p:cNvPic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picLocks noChangeArrowheads="1" noChangeAspect="1"/>
          </p:cNvPicPr>
          <p:nvPr/>
        </p:nvPicPr>
        <p:blipFill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lip r:embed="rId2"/>
          <a:srcRect/>
          <a:stretch>
            <a:fillRect/>
          </a:stretch>
        </p:blipFill>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516699" y="685800"/>
            <a:ext cx="2400300" cy="1981200"/>
          </a:xfrm>
          <a:prstGeom prst="rect">
            <a:avLst/>
          </a:prstGeom>
          <a:noFill/>
          <a:ln>
            <a:noFill/>
          </a:ln>
        </p:spPr>
      </p:pic>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9939" name="Rectangle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1386846" y="3666995"/>
            <a:ext cx="7528554" cy="400110"/>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lvl1pPr>
              <a:defRPr>
                <a:solidFill>
                  <a:schemeClr val="tx1"/>
                </a:solidFill>
                <a:uFillTx/>
                <a:latin charset="0" panose="020B0604020202020204" pitchFamily="34" typeface="Arial"/>
                <a:cs charset="0" panose="020B0604020202020204" pitchFamily="34" typeface="Arial"/>
              </a:defRPr>
            </a:lvl1pPr>
            <a:lvl2pPr indent="-285750" marL="742950">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pPr algn="ctr"/>
            <a:r>
              <a:rPr altLang="en-US" dirty="0" i="1" lang="vi-VN">
                <a:uFillTx/>
                <a:latin charset="0" panose="02020603050405020304" pitchFamily="18" typeface="Times New Roman"/>
                <a:cs charset="0" panose="020F0502020204030204" pitchFamily="34" typeface="Calibri"/>
              </a:rPr>
              <a:t>Làm mật - ruột - da </a:t>
            </a:r>
            <a:r>
              <a:rPr altLang="en-US" dirty="0" i="1" lang="vi-VN" smtClean="0">
                <a:uFillTx/>
                <a:latin charset="0" panose="02020603050405020304" pitchFamily="18" typeface="Times New Roman"/>
                <a:cs charset="0" panose="020F0502020204030204" pitchFamily="34" typeface="Calibri"/>
              </a:rPr>
              <a:t>bằng </a:t>
            </a:r>
            <a:r>
              <a:rPr altLang="en-US" dirty="0" i="1" lang="vi-VN">
                <a:uFillTx/>
                <a:latin charset="0" panose="02020603050405020304" pitchFamily="18" typeface="Times New Roman"/>
                <a:cs charset="0" panose="020F0502020204030204" pitchFamily="34" typeface="Calibri"/>
              </a:rPr>
              <a:t>quai hỗng tràng</a:t>
            </a:r>
            <a:endParaRPr altLang="en-US" dirty="0" lang="en-US" sz="2000">
              <a:uFillTx/>
              <a:latin charset="0" panose="02020603050405020304" pitchFamily="18" typeface="Times New Roman"/>
              <a:cs charset="0" panose="020F0502020204030204" pitchFamily="34" typeface="Calibri"/>
            </a:endParaRPr>
          </a:p>
        </p:txBody>
      </p:sp>
      <p:pic>
        <p:nvPic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9940" name="Picture 6"/>
          <p:cNvPic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picLocks noChangeArrowheads="1" noChangeAspect="1"/>
          </p:cNvPicPr>
          <p:nvPr/>
        </p:nvPicPr>
        <p:blipFill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lip r:embed="rId3"/>
          <a:srcRect/>
          <a:stretch>
            <a:fillRect/>
          </a:stretch>
        </p:blipFill>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635696" y="2941638"/>
            <a:ext cx="1752600" cy="1935162"/>
          </a:xfrm>
          <a:prstGeom prst="rect">
            <a:avLst/>
          </a:prstGeom>
          <a:noFill/>
          <a:ln>
            <a:noFill/>
          </a:ln>
        </p:spPr>
      </p:pic>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9941" name="Rectangle 7"/>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2501030" y="5619690"/>
            <a:ext cx="6414369" cy="400110"/>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lvl1pPr>
              <a:defRPr>
                <a:solidFill>
                  <a:schemeClr val="tx1"/>
                </a:solidFill>
                <a:uFillTx/>
                <a:latin charset="0" panose="020B0604020202020204" pitchFamily="34" typeface="Arial"/>
                <a:cs charset="0" panose="020B0604020202020204" pitchFamily="34" typeface="Arial"/>
              </a:defRPr>
            </a:lvl1pPr>
            <a:lvl2pPr indent="-285750" marL="742950">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pPr algn="ctr"/>
            <a:r>
              <a:rPr altLang="en-US" dirty="0" i="1" lang="vi-VN">
                <a:uFillTx/>
                <a:latin charset="0" panose="02020603050405020304" pitchFamily="18" typeface="Times New Roman"/>
                <a:cs charset="0" panose="020F0502020204030204" pitchFamily="34" typeface="Calibri"/>
              </a:rPr>
              <a:t>Làm mật - ruột </a:t>
            </a:r>
            <a:r>
              <a:rPr altLang="en-US" dirty="0" i="1" lang="vi-VN" smtClean="0">
                <a:uFillTx/>
                <a:latin charset="0" panose="02020603050405020304" pitchFamily="18" typeface="Times New Roman"/>
                <a:cs charset="0" panose="020F0502020204030204" pitchFamily="34" typeface="Calibri"/>
              </a:rPr>
              <a:t>– da</a:t>
            </a:r>
            <a:r>
              <a:rPr altLang="en-US" dirty="0" i="1" lang="en-US" smtClean="0">
                <a:uFillTx/>
                <a:latin charset="0" panose="02020603050405020304" pitchFamily="18" typeface="Times New Roman"/>
                <a:cs charset="0" panose="020F0502020204030204" pitchFamily="34" typeface="Calibri"/>
              </a:rPr>
              <a:t> </a:t>
            </a:r>
            <a:r>
              <a:rPr altLang="en-US" dirty="0" i="1" lang="vi-VN" smtClean="0">
                <a:uFillTx/>
                <a:latin charset="0" panose="02020603050405020304" pitchFamily="18" typeface="Times New Roman"/>
                <a:cs charset="0" panose="020F0502020204030204" pitchFamily="34" typeface="Calibri"/>
              </a:rPr>
              <a:t>bằng </a:t>
            </a:r>
            <a:r>
              <a:rPr altLang="en-US" dirty="0" i="1" lang="vi-VN">
                <a:uFillTx/>
                <a:latin charset="0" panose="02020603050405020304" pitchFamily="18" typeface="Times New Roman"/>
                <a:cs charset="0" panose="020F0502020204030204" pitchFamily="34" typeface="Calibri"/>
              </a:rPr>
              <a:t>quai ruột biệt lập</a:t>
            </a:r>
            <a:endParaRPr altLang="en-US" dirty="0" lang="en-US" sz="2000">
              <a:uFillTx/>
              <a:latin charset="0" panose="02020603050405020304" pitchFamily="18" typeface="Times New Roman"/>
              <a:cs charset="0" panose="020F0502020204030204" pitchFamily="34" typeface="Calibri"/>
            </a:endParaRPr>
          </a:p>
        </p:txBody>
      </p:sp>
      <p:pic>
        <p:nvPic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9942" name="Picture 8"/>
          <p:cNvPic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picLocks noChangeArrowheads="1" noChangeAspect="1"/>
          </p:cNvPicPr>
          <p:nvPr/>
        </p:nvPicPr>
        <p:blipFill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lip r:embed="rId4"/>
          <a:srcRect/>
          <a:stretch>
            <a:fillRect/>
          </a:stretch>
        </p:blipFill>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311118" y="4922838"/>
            <a:ext cx="2811462" cy="1935162"/>
          </a:xfrm>
          <a:prstGeom prst="rect">
            <a:avLst/>
          </a:prstGeom>
          <a:noFill/>
          <a:ln>
            <a:noFill/>
          </a:ln>
        </p:spPr>
      </p:pic>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8" name="Rectangle 7"/>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3122580" y="241280"/>
            <a:ext cx="5562599" cy="3416320"/>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p>
            <a:pPr algn="just" eaLnBrk="1" hangingPunct="1">
              <a:spcBef>
                <a:spcPct val="50000"/>
              </a:spcBef>
              <a:defRPr>
                <a:uFillTx/>
              </a:defRPr>
            </a:pPr>
            <a:r>
              <a:rPr dirty="0" lang="en-US" smtClean="0">
                <a:solidFill>
                  <a:srgbClr val="FFFF00"/>
                </a:solidFill>
                <a:uFillTx/>
                <a:latin charset="0" pitchFamily="18" typeface="Times New Roman"/>
                <a:cs charset="0" pitchFamily="18" typeface="Times New Roman"/>
              </a:rPr>
              <a:t>“</a:t>
            </a:r>
            <a:r>
              <a:rPr dirty="0" err="1" lang="en-US" smtClean="0">
                <a:solidFill>
                  <a:srgbClr val="FFFF00"/>
                </a:solidFill>
                <a:uFillTx/>
                <a:latin charset="0" pitchFamily="18" typeface="Times New Roman"/>
                <a:cs charset="0" pitchFamily="18" typeface="Times New Roman"/>
              </a:rPr>
              <a:t>Mình</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sẽ</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nối</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phễu</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của</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túi</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mật</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vô</a:t>
            </a:r>
            <a:r>
              <a:rPr dirty="0" lang="en-US" smtClean="0">
                <a:solidFill>
                  <a:srgbClr val="FFFF00"/>
                </a:solidFill>
                <a:uFillTx/>
                <a:latin charset="0" pitchFamily="18" typeface="Times New Roman"/>
                <a:cs charset="0" pitchFamily="18" typeface="Times New Roman"/>
              </a:rPr>
              <a:t> OMC, </a:t>
            </a:r>
            <a:r>
              <a:rPr dirty="0" err="1" lang="en-US" smtClean="0">
                <a:solidFill>
                  <a:srgbClr val="FFFF00"/>
                </a:solidFill>
                <a:uFillTx/>
                <a:latin charset="0" pitchFamily="18" typeface="Times New Roman"/>
                <a:cs charset="0" pitchFamily="18" typeface="Times New Roman"/>
              </a:rPr>
              <a:t>rộng</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khoảng</a:t>
            </a:r>
            <a:r>
              <a:rPr dirty="0" lang="en-US" smtClean="0">
                <a:solidFill>
                  <a:srgbClr val="FFFF00"/>
                </a:solidFill>
                <a:uFillTx/>
                <a:latin charset="0" pitchFamily="18" typeface="Times New Roman"/>
                <a:cs charset="0" pitchFamily="18" typeface="Times New Roman"/>
              </a:rPr>
              <a:t> 2cm. </a:t>
            </a:r>
            <a:r>
              <a:rPr dirty="0" err="1" lang="en-US" smtClean="0">
                <a:solidFill>
                  <a:srgbClr val="FFFF00"/>
                </a:solidFill>
                <a:uFillTx/>
                <a:latin charset="0" pitchFamily="18" typeface="Times New Roman"/>
                <a:cs charset="0" pitchFamily="18" typeface="Times New Roman"/>
              </a:rPr>
              <a:t>Bth</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ống</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túi</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mật</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có</a:t>
            </a:r>
            <a:r>
              <a:rPr dirty="0" lang="en-US" smtClean="0">
                <a:solidFill>
                  <a:srgbClr val="FFFF00"/>
                </a:solidFill>
                <a:uFillTx/>
                <a:latin charset="0" pitchFamily="18" typeface="Times New Roman"/>
                <a:cs charset="0" pitchFamily="18" typeface="Times New Roman"/>
              </a:rPr>
              <a:t> van, </a:t>
            </a:r>
            <a:r>
              <a:rPr dirty="0" err="1" lang="en-US" smtClean="0">
                <a:solidFill>
                  <a:srgbClr val="FFFF00"/>
                </a:solidFill>
                <a:uFillTx/>
                <a:latin charset="0" pitchFamily="18" typeface="Times New Roman"/>
                <a:cs charset="0" pitchFamily="18" typeface="Times New Roman"/>
              </a:rPr>
              <a:t>cản</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trở</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lấy</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sỏi</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khả</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năng</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lấy</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được</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rất</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là</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thấp</a:t>
            </a:r>
            <a:r>
              <a:rPr dirty="0" lang="en-US">
                <a:solidFill>
                  <a:srgbClr val="FFFF00"/>
                </a:solidFill>
                <a:uFillTx/>
                <a:latin charset="0" pitchFamily="18" typeface="Times New Roman"/>
                <a:cs charset="0" pitchFamily="18" typeface="Times New Roman"/>
              </a:rPr>
              <a:t> </a:t>
            </a:r>
            <a:r>
              <a:rPr dirty="0" lang="en-US" smtClean="0">
                <a:solidFill>
                  <a:srgbClr val="FFFF00"/>
                </a:solidFill>
                <a:uFillTx/>
                <a:latin charset="0" pitchFamily="18" typeface="Times New Roman"/>
                <a:cs charset="0" pitchFamily="18" typeface="Times New Roman"/>
              </a:rPr>
              <a:t>=&gt; </a:t>
            </a:r>
            <a:r>
              <a:rPr dirty="0" err="1" lang="en-US" smtClean="0">
                <a:solidFill>
                  <a:srgbClr val="FFFF00"/>
                </a:solidFill>
                <a:uFillTx/>
                <a:latin charset="0" pitchFamily="18" typeface="Times New Roman"/>
                <a:cs charset="0" pitchFamily="18" typeface="Times New Roman"/>
              </a:rPr>
              <a:t>Đính</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rộng</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ra</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cho</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nó</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rộng</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sau</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này</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lấy</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cho</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nó</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dễ</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Đáy</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túi</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mật</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đính</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lên</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thành</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bụng</a:t>
            </a:r>
            <a:r>
              <a:rPr dirty="0" lang="en-US" smtClean="0">
                <a:solidFill>
                  <a:srgbClr val="FFFF00"/>
                </a:solidFill>
                <a:uFillTx/>
                <a:latin charset="0" pitchFamily="18" typeface="Times New Roman"/>
                <a:cs charset="0" pitchFamily="18" typeface="Times New Roman"/>
              </a:rPr>
              <a:t>.</a:t>
            </a:r>
          </a:p>
          <a:p>
            <a:pPr algn="just" eaLnBrk="1" hangingPunct="1">
              <a:spcBef>
                <a:spcPct val="50000"/>
              </a:spcBef>
              <a:defRPr>
                <a:uFillTx/>
              </a:defRPr>
            </a:pPr>
            <a:r>
              <a:rPr dirty="0" lang="en-US" smtClean="0">
                <a:solidFill>
                  <a:srgbClr val="FFFF00"/>
                </a:solidFill>
                <a:uFillTx/>
                <a:latin charset="0" pitchFamily="18" typeface="Times New Roman"/>
                <a:cs charset="0" pitchFamily="18" typeface="Times New Roman"/>
              </a:rPr>
              <a:t>Sau </a:t>
            </a:r>
            <a:r>
              <a:rPr dirty="0" err="1" lang="en-US" smtClean="0">
                <a:solidFill>
                  <a:srgbClr val="FFFF00"/>
                </a:solidFill>
                <a:uFillTx/>
                <a:latin charset="0" pitchFamily="18" typeface="Times New Roman"/>
                <a:cs charset="0" pitchFamily="18" typeface="Times New Roman"/>
              </a:rPr>
              <a:t>khi</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mở</a:t>
            </a:r>
            <a:r>
              <a:rPr dirty="0" lang="en-US" smtClean="0">
                <a:solidFill>
                  <a:srgbClr val="FFFF00"/>
                </a:solidFill>
                <a:uFillTx/>
                <a:latin charset="0" pitchFamily="18" typeface="Times New Roman"/>
                <a:cs charset="0" pitchFamily="18" typeface="Times New Roman"/>
              </a:rPr>
              <a:t> OMC </a:t>
            </a:r>
            <a:r>
              <a:rPr dirty="0" err="1" lang="en-US" smtClean="0">
                <a:solidFill>
                  <a:srgbClr val="FFFF00"/>
                </a:solidFill>
                <a:uFillTx/>
                <a:latin charset="0" pitchFamily="18" typeface="Times New Roman"/>
                <a:cs charset="0" pitchFamily="18" typeface="Times New Roman"/>
              </a:rPr>
              <a:t>lấy</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sỏi</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xong</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thì</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nối</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túi</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mật</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với</a:t>
            </a:r>
            <a:r>
              <a:rPr dirty="0" lang="en-US" smtClean="0">
                <a:solidFill>
                  <a:srgbClr val="FFFF00"/>
                </a:solidFill>
                <a:uFillTx/>
                <a:latin charset="0" pitchFamily="18" typeface="Times New Roman"/>
                <a:cs charset="0" pitchFamily="18" typeface="Times New Roman"/>
              </a:rPr>
              <a:t> OMC, </a:t>
            </a:r>
            <a:r>
              <a:rPr dirty="0" err="1" lang="en-US" smtClean="0">
                <a:solidFill>
                  <a:srgbClr val="FFFF00"/>
                </a:solidFill>
                <a:uFillTx/>
                <a:latin charset="0" pitchFamily="18" typeface="Times New Roman"/>
                <a:cs charset="0" pitchFamily="18" typeface="Times New Roman"/>
              </a:rPr>
              <a:t>và</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đính</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túi</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mật</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lên</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trên</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thành</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bụng</a:t>
            </a:r>
            <a:r>
              <a:rPr dirty="0" lang="en-US" smtClean="0">
                <a:solidFill>
                  <a:srgbClr val="FFFF00"/>
                </a:solidFill>
                <a:uFillTx/>
                <a:latin charset="0" pitchFamily="18" typeface="Times New Roman"/>
                <a:cs charset="0" pitchFamily="18" typeface="Times New Roman"/>
              </a:rPr>
              <a:t>. Sau </a:t>
            </a:r>
            <a:r>
              <a:rPr dirty="0" err="1" lang="en-US" smtClean="0">
                <a:solidFill>
                  <a:srgbClr val="FFFF00"/>
                </a:solidFill>
                <a:uFillTx/>
                <a:latin charset="0" pitchFamily="18" typeface="Times New Roman"/>
                <a:cs charset="0" pitchFamily="18" typeface="Times New Roman"/>
              </a:rPr>
              <a:t>đó</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khoảng</a:t>
            </a:r>
            <a:r>
              <a:rPr dirty="0" lang="en-US" smtClean="0">
                <a:solidFill>
                  <a:srgbClr val="FFFF00"/>
                </a:solidFill>
                <a:uFillTx/>
                <a:latin charset="0" pitchFamily="18" typeface="Times New Roman"/>
                <a:cs charset="0" pitchFamily="18" typeface="Times New Roman"/>
              </a:rPr>
              <a:t> 3 </a:t>
            </a:r>
            <a:r>
              <a:rPr dirty="0" err="1" lang="en-US" smtClean="0">
                <a:solidFill>
                  <a:srgbClr val="FFFF00"/>
                </a:solidFill>
                <a:uFillTx/>
                <a:latin charset="0" pitchFamily="18" typeface="Times New Roman"/>
                <a:cs charset="0" pitchFamily="18" typeface="Times New Roman"/>
              </a:rPr>
              <a:t>tuần</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nếu</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còn</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soi</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thì</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cũng</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soi</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vô</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lấy</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sỏi</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Kehr</a:t>
            </a:r>
            <a:r>
              <a:rPr dirty="0" lang="en-US" smtClean="0">
                <a:solidFill>
                  <a:srgbClr val="FFFF00"/>
                </a:solidFill>
                <a:uFillTx/>
                <a:latin charset="0" pitchFamily="18" typeface="Times New Roman"/>
                <a:cs charset="0" pitchFamily="18" typeface="Times New Roman"/>
              </a:rPr>
              <a:t>).</a:t>
            </a:r>
          </a:p>
          <a:p>
            <a:pPr algn="just" eaLnBrk="1" hangingPunct="1">
              <a:spcBef>
                <a:spcPct val="50000"/>
              </a:spcBef>
              <a:defRPr>
                <a:uFillTx/>
              </a:defRPr>
            </a:pPr>
            <a:r>
              <a:rPr dirty="0" lang="en-US" smtClean="0">
                <a:solidFill>
                  <a:srgbClr val="FFFF00"/>
                </a:solidFill>
                <a:uFillTx/>
                <a:latin charset="0" pitchFamily="18" typeface="Times New Roman"/>
                <a:cs charset="0" pitchFamily="18" typeface="Times New Roman"/>
              </a:rPr>
              <a:t>10 </a:t>
            </a:r>
            <a:r>
              <a:rPr dirty="0" err="1" lang="en-US" smtClean="0">
                <a:solidFill>
                  <a:srgbClr val="FFFF00"/>
                </a:solidFill>
                <a:uFillTx/>
                <a:latin charset="0" pitchFamily="18" typeface="Times New Roman"/>
                <a:cs charset="0" pitchFamily="18" typeface="Times New Roman"/>
              </a:rPr>
              <a:t>năm</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sau</a:t>
            </a:r>
            <a:r>
              <a:rPr dirty="0" lang="en-US" smtClean="0">
                <a:solidFill>
                  <a:srgbClr val="FFFF00"/>
                </a:solidFill>
                <a:uFillTx/>
                <a:latin charset="0" pitchFamily="18" typeface="Times New Roman"/>
                <a:cs charset="0" pitchFamily="18" typeface="Times New Roman"/>
              </a:rPr>
              <a:t> quay </a:t>
            </a:r>
            <a:r>
              <a:rPr dirty="0" err="1" lang="en-US" smtClean="0">
                <a:solidFill>
                  <a:srgbClr val="FFFF00"/>
                </a:solidFill>
                <a:uFillTx/>
                <a:latin charset="0" pitchFamily="18" typeface="Times New Roman"/>
                <a:cs charset="0" pitchFamily="18" typeface="Times New Roman"/>
              </a:rPr>
              <a:t>lại</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cũng</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đau</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sốt</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có</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sỏi</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tái</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phát</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Trên</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thành</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bụng</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chỉ</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có</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vết</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sẹo</a:t>
            </a:r>
            <a:r>
              <a:rPr dirty="0" lang="en-US" smtClean="0">
                <a:solidFill>
                  <a:srgbClr val="FFFF00"/>
                </a:solidFill>
                <a:uFillTx/>
                <a:latin charset="0" pitchFamily="18" typeface="Times New Roman"/>
                <a:cs charset="0" pitchFamily="18" typeface="Times New Roman"/>
              </a:rPr>
              <a:t> =&gt; </a:t>
            </a:r>
            <a:r>
              <a:rPr dirty="0" err="1" lang="en-US" smtClean="0">
                <a:solidFill>
                  <a:srgbClr val="FFFF00"/>
                </a:solidFill>
                <a:uFillTx/>
                <a:latin charset="0" pitchFamily="18" typeface="Times New Roman"/>
                <a:cs charset="0" pitchFamily="18" typeface="Times New Roman"/>
              </a:rPr>
              <a:t>Gây</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tê</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tại</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chỗ</a:t>
            </a:r>
            <a:r>
              <a:rPr dirty="0" lang="en-US" smtClean="0">
                <a:solidFill>
                  <a:srgbClr val="FFFF00"/>
                </a:solidFill>
                <a:uFillTx/>
                <a:latin charset="0" pitchFamily="18" typeface="Times New Roman"/>
                <a:cs charset="0" pitchFamily="18" typeface="Times New Roman"/>
              </a:rPr>
              <a:t> =&gt; </a:t>
            </a:r>
            <a:r>
              <a:rPr dirty="0" err="1" lang="en-US" smtClean="0">
                <a:solidFill>
                  <a:srgbClr val="FFFF00"/>
                </a:solidFill>
                <a:uFillTx/>
                <a:latin charset="0" pitchFamily="18" typeface="Times New Roman"/>
                <a:cs charset="0" pitchFamily="18" typeface="Times New Roman"/>
              </a:rPr>
              <a:t>Rạch</a:t>
            </a:r>
            <a:r>
              <a:rPr dirty="0" lang="en-US" smtClean="0">
                <a:solidFill>
                  <a:srgbClr val="FFFF00"/>
                </a:solidFill>
                <a:uFillTx/>
                <a:latin charset="0" pitchFamily="18" typeface="Times New Roman"/>
                <a:cs charset="0" pitchFamily="18" typeface="Times New Roman"/>
              </a:rPr>
              <a:t> da 1-2cm =&gt; </a:t>
            </a:r>
            <a:r>
              <a:rPr dirty="0" err="1" lang="en-US" smtClean="0">
                <a:solidFill>
                  <a:srgbClr val="FFFF00"/>
                </a:solidFill>
                <a:uFillTx/>
                <a:latin charset="0" pitchFamily="18" typeface="Times New Roman"/>
                <a:cs charset="0" pitchFamily="18" typeface="Times New Roman"/>
              </a:rPr>
              <a:t>Dùng</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ống</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soi</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vô</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đường</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hầm</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túi</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mật</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vô</a:t>
            </a:r>
            <a:r>
              <a:rPr dirty="0" lang="en-US" smtClean="0">
                <a:solidFill>
                  <a:srgbClr val="FFFF00"/>
                </a:solidFill>
                <a:uFillTx/>
                <a:latin charset="0" pitchFamily="18" typeface="Times New Roman"/>
                <a:cs charset="0" pitchFamily="18" typeface="Times New Roman"/>
              </a:rPr>
              <a:t> OMC </a:t>
            </a:r>
            <a:r>
              <a:rPr dirty="0" err="1" lang="en-US" smtClean="0">
                <a:solidFill>
                  <a:srgbClr val="FFFF00"/>
                </a:solidFill>
                <a:uFillTx/>
                <a:latin charset="0" pitchFamily="18" typeface="Times New Roman"/>
                <a:cs charset="0" pitchFamily="18" typeface="Times New Roman"/>
              </a:rPr>
              <a:t>lấy</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sỏi</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Không</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cần</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mổ</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lại</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không</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cần</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gây</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mê</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lại</a:t>
            </a:r>
            <a:r>
              <a:rPr dirty="0" lang="en-US" smtClean="0">
                <a:solidFill>
                  <a:srgbClr val="FFFF00"/>
                </a:solidFill>
                <a:uFillTx/>
                <a:latin charset="0" pitchFamily="18" typeface="Times New Roman"/>
                <a:cs charset="0" pitchFamily="18" typeface="Times New Roman"/>
              </a:rPr>
              <a:t>.</a:t>
            </a:r>
            <a:endParaRPr dirty="0" lang="en-US">
              <a:solidFill>
                <a:srgbClr val="FFFF00"/>
              </a:solidFill>
              <a:uFillTx/>
              <a:latin charset="0" pitchFamily="18" typeface="Times New Roman"/>
              <a:cs charset="0" pitchFamily="18" typeface="Times New Roman"/>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9" name="Rectangle 8"/>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2743200" y="4089116"/>
            <a:ext cx="6227001" cy="646331"/>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p>
            <a:pPr algn="just" eaLnBrk="1" hangingPunct="1">
              <a:spcBef>
                <a:spcPct val="50000"/>
              </a:spcBef>
              <a:defRPr>
                <a:uFillTx/>
              </a:defRPr>
            </a:pPr>
            <a:r>
              <a:rPr dirty="0" lang="en-US" smtClean="0">
                <a:solidFill>
                  <a:srgbClr val="FFFF00"/>
                </a:solidFill>
                <a:uFillTx/>
                <a:latin charset="0" pitchFamily="18" typeface="Times New Roman"/>
                <a:cs charset="0" pitchFamily="18" typeface="Times New Roman"/>
              </a:rPr>
              <a:t>“</a:t>
            </a:r>
            <a:r>
              <a:rPr dirty="0" err="1" lang="en-US" smtClean="0">
                <a:solidFill>
                  <a:srgbClr val="FFFF00"/>
                </a:solidFill>
                <a:uFillTx/>
                <a:latin charset="0" pitchFamily="18" typeface="Times New Roman"/>
                <a:cs charset="0" pitchFamily="18" typeface="Times New Roman"/>
              </a:rPr>
              <a:t>Cắt</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hỗng</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tràng</a:t>
            </a:r>
            <a:r>
              <a:rPr dirty="0" lang="en-US" smtClean="0">
                <a:solidFill>
                  <a:srgbClr val="FFFF00"/>
                </a:solidFill>
                <a:uFillTx/>
                <a:latin charset="0" pitchFamily="18" typeface="Times New Roman"/>
                <a:cs charset="0" pitchFamily="18" typeface="Times New Roman"/>
              </a:rPr>
              <a:t>, 1 </a:t>
            </a:r>
            <a:r>
              <a:rPr dirty="0" err="1" lang="en-US" smtClean="0">
                <a:solidFill>
                  <a:srgbClr val="FFFF00"/>
                </a:solidFill>
                <a:uFillTx/>
                <a:latin charset="0" pitchFamily="18" typeface="Times New Roman"/>
                <a:cs charset="0" pitchFamily="18" typeface="Times New Roman"/>
              </a:rPr>
              <a:t>đầu</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đưa</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lên</a:t>
            </a:r>
            <a:r>
              <a:rPr dirty="0" lang="en-US" smtClean="0">
                <a:solidFill>
                  <a:srgbClr val="FFFF00"/>
                </a:solidFill>
                <a:uFillTx/>
                <a:latin charset="0" pitchFamily="18" typeface="Times New Roman"/>
                <a:cs charset="0" pitchFamily="18" typeface="Times New Roman"/>
              </a:rPr>
              <a:t> da, 1 </a:t>
            </a:r>
            <a:r>
              <a:rPr dirty="0" err="1" lang="en-US" smtClean="0">
                <a:solidFill>
                  <a:srgbClr val="FFFF00"/>
                </a:solidFill>
                <a:uFillTx/>
                <a:latin charset="0" pitchFamily="18" typeface="Times New Roman"/>
                <a:cs charset="0" pitchFamily="18" typeface="Times New Roman"/>
              </a:rPr>
              <a:t>đầu</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nối</a:t>
            </a:r>
            <a:r>
              <a:rPr dirty="0" lang="en-US">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với</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mật</a:t>
            </a:r>
            <a:r>
              <a:rPr dirty="0" lang="en-US" smtClean="0">
                <a:solidFill>
                  <a:srgbClr val="FFFF00"/>
                </a:solidFill>
                <a:uFillTx/>
                <a:latin charset="0" pitchFamily="18" typeface="Times New Roman"/>
                <a:cs charset="0" pitchFamily="18" typeface="Times New Roman"/>
              </a:rPr>
              <a:t>. 10 </a:t>
            </a:r>
            <a:r>
              <a:rPr dirty="0" err="1" lang="en-US" smtClean="0">
                <a:solidFill>
                  <a:srgbClr val="FFFF00"/>
                </a:solidFill>
                <a:uFillTx/>
                <a:latin charset="0" pitchFamily="18" typeface="Times New Roman"/>
                <a:cs charset="0" pitchFamily="18" typeface="Times New Roman"/>
              </a:rPr>
              <a:t>năm</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sau</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anh</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kể</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cũng</a:t>
            </a:r>
            <a:r>
              <a:rPr dirty="0" lang="en-US" smtClean="0">
                <a:solidFill>
                  <a:srgbClr val="FFFF00"/>
                </a:solidFill>
                <a:uFillTx/>
                <a:latin charset="0" pitchFamily="18" typeface="Times New Roman"/>
                <a:cs charset="0" pitchFamily="18" typeface="Times New Roman"/>
              </a:rPr>
              <a:t> y </a:t>
            </a:r>
            <a:r>
              <a:rPr dirty="0" err="1" lang="en-US" smtClean="0">
                <a:solidFill>
                  <a:srgbClr val="FFFF00"/>
                </a:solidFill>
                <a:uFillTx/>
                <a:latin charset="0" pitchFamily="18" typeface="Times New Roman"/>
                <a:cs charset="0" pitchFamily="18" typeface="Times New Roman"/>
              </a:rPr>
              <a:t>chang</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cái</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trên</a:t>
            </a:r>
            <a:r>
              <a:rPr dirty="0" lang="en-US" smtClean="0">
                <a:solidFill>
                  <a:srgbClr val="FFFF00"/>
                </a:solidFill>
                <a:uFillTx/>
                <a:latin charset="0" pitchFamily="18" typeface="Times New Roman"/>
                <a:cs charset="0" pitchFamily="18" typeface="Times New Roman"/>
              </a:rPr>
              <a:t> </a:t>
            </a:r>
            <a:r>
              <a:rPr dirty="0" lang="en-US" smtClean="0">
                <a:solidFill>
                  <a:srgbClr val="FFFF00"/>
                </a:solidFill>
                <a:uFillTx/>
                <a:latin charset="0" pitchFamily="18" typeface="Times New Roman"/>
                <a:cs charset="0" pitchFamily="18" typeface="Times New Roman"/>
                <a:sym charset="2" panose="05000000000000000000" pitchFamily="2" typeface="Wingdings"/>
              </a:rPr>
              <a:t>)</a:t>
            </a:r>
            <a:endParaRPr dirty="0" lang="en-US">
              <a:solidFill>
                <a:srgbClr val="FFFF00"/>
              </a:solidFill>
              <a:uFillTx/>
              <a:latin charset="0" pitchFamily="18" typeface="Times New Roman"/>
              <a:cs charset="0" pitchFamily="18" typeface="Times New Roman"/>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62.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0961" name="Text Box 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577850" y="1720850"/>
            <a:ext cx="7834313" cy="1385888"/>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indent="-342900" marL="342900">
              <a:spcBef>
                <a:spcPts val="700"/>
              </a:spcBef>
              <a:buClr>
                <a:schemeClr val="tx2"/>
              </a:buClr>
              <a:buSzPct val="95000"/>
              <a:buFont charset="2" pitchFamily="2" typeface="Wingdings"/>
              <a:buChar char=""/>
              <a:defRPr sz="3000">
                <a:solidFill>
                  <a:schemeClr val="tx1"/>
                </a:solidFill>
                <a:uFillTx/>
                <a:latin charset="0" panose="020B0503020204020204" pitchFamily="34" typeface="Corbel"/>
              </a:defRPr>
            </a:lvl1pPr>
            <a:lvl2pPr indent="-285750" marL="742950">
              <a:spcBef>
                <a:spcPct val="20000"/>
              </a:spcBef>
              <a:buClr>
                <a:schemeClr val="accent2"/>
              </a:buClr>
              <a:buSzPct val="90000"/>
              <a:buFont charset="2" pitchFamily="2" typeface="Wingdings"/>
              <a:buChar char=""/>
              <a:defRPr sz="2600">
                <a:solidFill>
                  <a:schemeClr val="tx1"/>
                </a:solidFill>
                <a:uFillTx/>
                <a:latin charset="0" panose="020B0503020204020204" pitchFamily="34" typeface="Corbel"/>
              </a:defRPr>
            </a:lvl2pPr>
            <a:lvl3pPr indent="-228600" marL="1143000">
              <a:spcBef>
                <a:spcPct val="20000"/>
              </a:spcBef>
              <a:buClr>
                <a:schemeClr val="accent2"/>
              </a:buClr>
              <a:buFont charset="2" pitchFamily="2" typeface="Wingdings 2"/>
              <a:buChar char=""/>
              <a:defRPr sz="2400">
                <a:solidFill>
                  <a:schemeClr val="tx1"/>
                </a:solidFill>
                <a:uFillTx/>
                <a:latin charset="0" panose="020B0503020204020204" pitchFamily="34" typeface="Corbel"/>
              </a:defRPr>
            </a:lvl3pPr>
            <a:lvl4pPr indent="-228600" marL="1600200">
              <a:spcBef>
                <a:spcPct val="20000"/>
              </a:spcBef>
              <a:buClr>
                <a:srgbClr val="FEB80A"/>
              </a:buClr>
              <a:buFont charset="2" pitchFamily="2" typeface="Wingdings 3"/>
              <a:buChar char=""/>
              <a:defRPr sz="2200">
                <a:solidFill>
                  <a:schemeClr val="tx1"/>
                </a:solidFill>
                <a:uFillTx/>
                <a:latin charset="0" panose="020B0503020204020204" pitchFamily="34" typeface="Corbel"/>
              </a:defRPr>
            </a:lvl4pPr>
            <a:lvl5pPr indent="-228600" marL="2057400">
              <a:spcBef>
                <a:spcPct val="20000"/>
              </a:spcBef>
              <a:buClr>
                <a:srgbClr val="FEB80A"/>
              </a:buClr>
              <a:buFont charset="2" pitchFamily="2" typeface="Wingdings 2"/>
              <a:buChar char=""/>
              <a:defRPr sz="2000">
                <a:solidFill>
                  <a:schemeClr val="tx1"/>
                </a:solidFill>
                <a:uFillTx/>
                <a:latin charset="0" panose="020B0503020204020204" pitchFamily="34" typeface="Corbel"/>
              </a:defRPr>
            </a:lvl5pPr>
            <a:lvl6pPr eaLnBrk="0" fontAlgn="base" hangingPunct="0" indent="-228600" marL="2514600">
              <a:spcBef>
                <a:spcPct val="20000"/>
              </a:spcBef>
              <a:spcAft>
                <a:spcPct val="0"/>
              </a:spcAft>
              <a:buClr>
                <a:srgbClr val="FEB80A"/>
              </a:buClr>
              <a:buFont charset="2" pitchFamily="2" typeface="Wingdings 2"/>
              <a:buChar char=""/>
              <a:defRPr sz="2000">
                <a:solidFill>
                  <a:schemeClr val="tx1"/>
                </a:solidFill>
                <a:uFillTx/>
                <a:latin charset="0" panose="020B0503020204020204" pitchFamily="34" typeface="Corbel"/>
              </a:defRPr>
            </a:lvl6pPr>
            <a:lvl7pPr eaLnBrk="0" fontAlgn="base" hangingPunct="0" indent="-228600" marL="2971800">
              <a:spcBef>
                <a:spcPct val="20000"/>
              </a:spcBef>
              <a:spcAft>
                <a:spcPct val="0"/>
              </a:spcAft>
              <a:buClr>
                <a:srgbClr val="FEB80A"/>
              </a:buClr>
              <a:buFont charset="2" pitchFamily="2" typeface="Wingdings 2"/>
              <a:buChar char=""/>
              <a:defRPr sz="2000">
                <a:solidFill>
                  <a:schemeClr val="tx1"/>
                </a:solidFill>
                <a:uFillTx/>
                <a:latin charset="0" panose="020B0503020204020204" pitchFamily="34" typeface="Corbel"/>
              </a:defRPr>
            </a:lvl7pPr>
            <a:lvl8pPr eaLnBrk="0" fontAlgn="base" hangingPunct="0" indent="-228600" marL="3429000">
              <a:spcBef>
                <a:spcPct val="20000"/>
              </a:spcBef>
              <a:spcAft>
                <a:spcPct val="0"/>
              </a:spcAft>
              <a:buClr>
                <a:srgbClr val="FEB80A"/>
              </a:buClr>
              <a:buFont charset="2" pitchFamily="2" typeface="Wingdings 2"/>
              <a:buChar char=""/>
              <a:defRPr sz="2000">
                <a:solidFill>
                  <a:schemeClr val="tx1"/>
                </a:solidFill>
                <a:uFillTx/>
                <a:latin charset="0" panose="020B0503020204020204" pitchFamily="34" typeface="Corbel"/>
              </a:defRPr>
            </a:lvl8pPr>
            <a:lvl9pPr eaLnBrk="0" fontAlgn="base" hangingPunct="0" indent="-228600" marL="3886200">
              <a:spcBef>
                <a:spcPct val="20000"/>
              </a:spcBef>
              <a:spcAft>
                <a:spcPct val="0"/>
              </a:spcAft>
              <a:buClr>
                <a:srgbClr val="FEB80A"/>
              </a:buClr>
              <a:buFont charset="2" pitchFamily="2" typeface="Wingdings 2"/>
              <a:buChar char=""/>
              <a:defRPr sz="2000">
                <a:solidFill>
                  <a:schemeClr val="tx1"/>
                </a:solidFill>
                <a:uFillTx/>
                <a:latin charset="0" panose="020B0503020204020204" pitchFamily="34" typeface="Corbel"/>
              </a:defRPr>
            </a:lvl9pPr>
          </a:lstStyle>
          <a:p>
            <a:pPr algn="just" eaLnBrk="1" hangingPunct="1">
              <a:spcBef>
                <a:spcPct val="50000"/>
              </a:spcBef>
              <a:buFontTx/>
              <a:buChar char="-"/>
            </a:pPr>
            <a:r>
              <a:rPr altLang="en-US" dirty="0" lang="vi-VN" sz="2400">
                <a:uFillTx/>
                <a:latin charset="0" panose="02020603050405020304" pitchFamily="18" typeface="Times New Roman"/>
                <a:cs charset="0" panose="02020603050405020304" pitchFamily="18" typeface="Times New Roman"/>
              </a:rPr>
              <a:t>Dùng ống soi đường mật lấy sỏi qua đường hầm Kehr.</a:t>
            </a:r>
          </a:p>
          <a:p>
            <a:pPr algn="just" eaLnBrk="1" hangingPunct="1">
              <a:spcBef>
                <a:spcPct val="50000"/>
              </a:spcBef>
              <a:buFontTx/>
              <a:buChar char="-"/>
            </a:pPr>
            <a:r>
              <a:rPr altLang="en-US" dirty="0" lang="vi-VN" sz="2400">
                <a:uFillTx/>
                <a:latin charset="0" panose="02020603050405020304" pitchFamily="18" typeface="Times New Roman"/>
                <a:cs charset="0" panose="02020603050405020304" pitchFamily="18" typeface="Times New Roman"/>
              </a:rPr>
              <a:t>Rút ống dẫn lưu khi: nội soi đường mật lấy hết sỏi, X quang đường mật và siêu âm bụng sạch sỏi. </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0962" name="TextBox 5"/>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381000" y="392113"/>
            <a:ext cx="6996113" cy="523875"/>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a:defRPr>
                <a:solidFill>
                  <a:schemeClr val="tx1"/>
                </a:solidFill>
                <a:uFillTx/>
                <a:latin charset="0" panose="020B0604020202020204" pitchFamily="34" typeface="Arial"/>
                <a:cs charset="0" panose="020B0604020202020204" pitchFamily="34" typeface="Arial"/>
              </a:defRPr>
            </a:lvl1pPr>
            <a:lvl2pPr indent="-285750" marL="742950">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r>
              <a:rPr altLang="en-US" b="1" dirty="0" i="1" lang="vi-VN" sz="2800">
                <a:solidFill>
                  <a:srgbClr val="00B050"/>
                </a:solidFill>
                <a:uFillTx/>
                <a:latin charset="0" panose="02020603050405020304" pitchFamily="18" typeface="Times New Roman"/>
                <a:cs charset="0" panose="02020603050405020304" pitchFamily="18" typeface="Times New Roman"/>
              </a:rPr>
              <a:t>3.3/ ĐIỀU TRỊ SÓT SỎI SAU MỔ</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0963" name="TextBox 4"/>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838200" y="1039813"/>
            <a:ext cx="4648200" cy="522287"/>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a:defRPr>
                <a:solidFill>
                  <a:schemeClr val="tx1"/>
                </a:solidFill>
                <a:uFillTx/>
                <a:latin charset="0" panose="020B0604020202020204" pitchFamily="34" typeface="Arial"/>
                <a:cs charset="0" panose="020B0604020202020204" pitchFamily="34" typeface="Arial"/>
              </a:defRPr>
            </a:lvl1pPr>
            <a:lvl2pPr indent="-285750" marL="742950">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r>
              <a:rPr altLang="en-US" b="1" dirty="0" i="1" lang="vi-VN" sz="2800">
                <a:solidFill>
                  <a:schemeClr val="tx2">
                    <a:lumMod val="75000"/>
                  </a:schemeClr>
                </a:solidFill>
                <a:uFillTx/>
                <a:latin charset="0" panose="02020603050405020304" pitchFamily="18" typeface="Times New Roman"/>
                <a:cs charset="0" panose="02020603050405020304" pitchFamily="18" typeface="Times New Roman"/>
              </a:rPr>
              <a:t>3.3.1 Còn ống dẫn lưu Kehr </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0964" name="Rectang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76200" y="5743575"/>
            <a:ext cx="4572000" cy="646113"/>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a:defRPr>
                <a:solidFill>
                  <a:schemeClr val="tx1"/>
                </a:solidFill>
                <a:uFillTx/>
                <a:latin charset="0" panose="020B0604020202020204" pitchFamily="34" typeface="Arial"/>
                <a:cs charset="0" panose="020B0604020202020204" pitchFamily="34" typeface="Arial"/>
              </a:defRPr>
            </a:lvl1pPr>
            <a:lvl2pPr indent="-285750" marL="742950">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pPr algn="ctr"/>
            <a:r>
              <a:rPr altLang="en-US" dirty="0" i="1" lang="vi-VN">
                <a:uFillTx/>
                <a:latin charset="0" panose="02020603050405020304" pitchFamily="18" typeface="Times New Roman"/>
                <a:cs charset="0" panose="020F0502020204030204" pitchFamily="34" typeface="Calibri"/>
              </a:rPr>
              <a:t>Sỏi gan 2 bên/ chụp X quang đường mật qua dẫn lưu Kehr</a:t>
            </a:r>
            <a:r>
              <a:rPr altLang="en-US" dirty="0" lang="en-US">
                <a:uFillTx/>
              </a:rPr>
              <a:t> </a:t>
            </a:r>
          </a:p>
        </p:txBody>
      </p:sp>
      <p:pic>
        <p:nvPic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0965" name="Picture 6"/>
          <p:cNvPic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picLocks noChangeArrowheads="1" noChangeAspect="1"/>
          </p:cNvPicPr>
          <p:nvPr/>
        </p:nvPicPr>
        <p:blipFill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lip r:embed="rId2"/>
          <a:srcRect b="19150" l="17021" r="38818" t="5820"/>
          <a:stretch>
            <a:fillRect/>
          </a:stretch>
        </p:blipFill>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685800" y="3319463"/>
            <a:ext cx="2667000" cy="2411412"/>
          </a:xfrm>
          <a:prstGeom prst="rect">
            <a:avLst/>
          </a:prstGeom>
          <a:noFill/>
          <a:ln>
            <a:noFill/>
          </a:ln>
        </p:spPr>
      </p:pic>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Rectang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3733800" y="3319463"/>
            <a:ext cx="4572000" cy="1892826"/>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p>
            <a:pPr algn="just" eaLnBrk="1" hangingPunct="1">
              <a:spcBef>
                <a:spcPct val="50000"/>
              </a:spcBef>
              <a:defRPr>
                <a:uFillTx/>
              </a:defRPr>
            </a:pPr>
            <a:r>
              <a:rPr dirty="0" lang="en-US" smtClean="0">
                <a:solidFill>
                  <a:srgbClr val="FFFF00"/>
                </a:solidFill>
                <a:uFillTx/>
                <a:latin charset="0" pitchFamily="18" typeface="Times New Roman"/>
                <a:cs charset="0" pitchFamily="18" typeface="Times New Roman"/>
                <a:sym charset="2" panose="05000000000000000000" pitchFamily="2" typeface="Wingdings"/>
              </a:rPr>
              <a:t>“</a:t>
            </a:r>
            <a:r>
              <a:rPr dirty="0" err="1" lang="en-US" smtClean="0">
                <a:solidFill>
                  <a:srgbClr val="FFFF00"/>
                </a:solidFill>
                <a:uFillTx/>
                <a:latin charset="0" pitchFamily="18" typeface="Times New Roman"/>
                <a:cs charset="0" pitchFamily="18" typeface="Times New Roman"/>
                <a:sym charset="2" panose="05000000000000000000" pitchFamily="2" typeface="Wingdings"/>
              </a:rPr>
              <a:t>Sỏi</a:t>
            </a:r>
            <a:r>
              <a:rPr dirty="0" lang="en-US" smtClean="0">
                <a:solidFill>
                  <a:srgbClr val="FFFF00"/>
                </a:solidFill>
                <a:uFillTx/>
                <a:latin charset="0" pitchFamily="18" typeface="Times New Roman"/>
                <a:cs charset="0" pitchFamily="18" typeface="Times New Roman"/>
                <a:sym charset="2" panose="05000000000000000000" pitchFamily="2" typeface="Wingdings"/>
              </a:rPr>
              <a:t> OMC,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sỏi</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trong</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gan</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mà</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không</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thể</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lấy</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hết</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Nếu</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cố</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lấy</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hết</a:t>
            </a:r>
            <a:r>
              <a:rPr dirty="0" lang="en-US" smtClean="0">
                <a:solidFill>
                  <a:srgbClr val="FFFF00"/>
                </a:solidFill>
                <a:uFillTx/>
                <a:latin charset="0" pitchFamily="18" typeface="Times New Roman"/>
                <a:cs charset="0" pitchFamily="18" typeface="Times New Roman"/>
                <a:sym charset="2" panose="05000000000000000000" pitchFamily="2" typeface="Wingdings"/>
              </a:rPr>
              <a:t> =&gt;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Gây</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mê</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cả</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ngày</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lận</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ảnh</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hưởng</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sức</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khỏe</a:t>
            </a:r>
            <a:r>
              <a:rPr dirty="0" lang="en-US" smtClean="0">
                <a:solidFill>
                  <a:srgbClr val="FFFF00"/>
                </a:solidFill>
                <a:uFillTx/>
                <a:latin charset="0" pitchFamily="18" typeface="Times New Roman"/>
                <a:cs charset="0" pitchFamily="18" typeface="Times New Roman"/>
                <a:sym charset="2" panose="05000000000000000000" pitchFamily="2" typeface="Wingdings"/>
              </a:rPr>
              <a:t>.</a:t>
            </a:r>
          </a:p>
          <a:p>
            <a:pPr algn="just" eaLnBrk="1" hangingPunct="1">
              <a:spcBef>
                <a:spcPct val="50000"/>
              </a:spcBef>
              <a:defRPr>
                <a:uFillTx/>
              </a:defRPr>
            </a:pPr>
            <a:r>
              <a:rPr dirty="0" err="1" lang="en-US" smtClean="0">
                <a:solidFill>
                  <a:srgbClr val="FFFF00"/>
                </a:solidFill>
                <a:uFillTx/>
                <a:latin charset="0" pitchFamily="18" typeface="Times New Roman"/>
                <a:cs charset="0" pitchFamily="18" typeface="Times New Roman"/>
                <a:sym charset="2" panose="05000000000000000000" pitchFamily="2" typeface="Wingdings"/>
              </a:rPr>
              <a:t>Đặt</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ống</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Kehr</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chụp</a:t>
            </a:r>
            <a:r>
              <a:rPr dirty="0" lang="en-US" smtClean="0">
                <a:solidFill>
                  <a:srgbClr val="FFFF00"/>
                </a:solidFill>
                <a:uFillTx/>
                <a:latin charset="0" pitchFamily="18" typeface="Times New Roman"/>
                <a:cs charset="0" pitchFamily="18" typeface="Times New Roman"/>
                <a:sym charset="2" panose="05000000000000000000" pitchFamily="2" typeface="Wingdings"/>
              </a:rPr>
              <a:t> XQ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thấy</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sỏi</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quá</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trời</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Rút</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Kehr</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Và</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soi</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đường</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mật</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lấy</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soi</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sau</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ít</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nh</a:t>
            </a:r>
            <a:r>
              <a:rPr dirty="0" err="1" lang="en-US" smtClean="0">
                <a:solidFill>
                  <a:srgbClr val="FFFF00"/>
                </a:solidFill>
                <a:uFillTx/>
                <a:latin charset="0" pitchFamily="18" typeface="Times New Roman"/>
                <a:cs charset="0" pitchFamily="18" typeface="Times New Roman"/>
              </a:rPr>
              <a:t>ất</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là</a:t>
            </a:r>
            <a:r>
              <a:rPr dirty="0" lang="en-US" smtClean="0">
                <a:solidFill>
                  <a:srgbClr val="FFFF00"/>
                </a:solidFill>
                <a:uFillTx/>
                <a:latin charset="0" pitchFamily="18" typeface="Times New Roman"/>
                <a:cs charset="0" pitchFamily="18" typeface="Times New Roman"/>
              </a:rPr>
              <a:t> 3 </a:t>
            </a:r>
            <a:r>
              <a:rPr dirty="0" err="1" lang="en-US" smtClean="0">
                <a:solidFill>
                  <a:srgbClr val="FFFF00"/>
                </a:solidFill>
                <a:uFillTx/>
                <a:latin charset="0" pitchFamily="18" typeface="Times New Roman"/>
                <a:cs charset="0" pitchFamily="18" typeface="Times New Roman"/>
              </a:rPr>
              <a:t>tuần</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để</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đường</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hầm</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lành</a:t>
            </a:r>
            <a:r>
              <a:rPr dirty="0" lang="en-US" smtClean="0">
                <a:solidFill>
                  <a:srgbClr val="FFFF00"/>
                </a:solidFill>
                <a:uFillTx/>
                <a:latin charset="0" pitchFamily="18" typeface="Times New Roman"/>
                <a:cs charset="0" pitchFamily="18" typeface="Times New Roman"/>
              </a:rPr>
              <a:t> </a:t>
            </a:r>
            <a:r>
              <a:rPr dirty="0" err="1" lang="en-US" smtClean="0">
                <a:solidFill>
                  <a:srgbClr val="FFFF00"/>
                </a:solidFill>
                <a:uFillTx/>
                <a:latin charset="0" pitchFamily="18" typeface="Times New Roman"/>
                <a:cs charset="0" pitchFamily="18" typeface="Times New Roman"/>
              </a:rPr>
              <a:t>tốt</a:t>
            </a:r>
            <a:r>
              <a:rPr dirty="0" lang="en-US" smtClean="0">
                <a:solidFill>
                  <a:srgbClr val="FFFF00"/>
                </a:solidFill>
                <a:uFillTx/>
                <a:latin charset="0" pitchFamily="18" typeface="Times New Roman"/>
                <a:cs charset="0" pitchFamily="18" typeface="Times New Roman"/>
              </a:rPr>
              <a:t>”</a:t>
            </a: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63.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1985" name="Text Box 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838200" y="1905000"/>
            <a:ext cx="7834313" cy="523875"/>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indent="-342900" marL="342900">
              <a:spcBef>
                <a:spcPts val="700"/>
              </a:spcBef>
              <a:buClr>
                <a:schemeClr val="tx2"/>
              </a:buClr>
              <a:buSzPct val="95000"/>
              <a:buFont charset="2" pitchFamily="2" typeface="Wingdings"/>
              <a:buChar char=""/>
              <a:defRPr sz="3000">
                <a:solidFill>
                  <a:schemeClr val="tx1"/>
                </a:solidFill>
                <a:uFillTx/>
                <a:latin charset="0" panose="020B0503020204020204" pitchFamily="34" typeface="Corbel"/>
              </a:defRPr>
            </a:lvl1pPr>
            <a:lvl2pPr indent="-285750" marL="742950">
              <a:spcBef>
                <a:spcPct val="20000"/>
              </a:spcBef>
              <a:buClr>
                <a:schemeClr val="accent2"/>
              </a:buClr>
              <a:buSzPct val="90000"/>
              <a:buFont charset="2" pitchFamily="2" typeface="Wingdings"/>
              <a:buChar char=""/>
              <a:defRPr sz="2600">
                <a:solidFill>
                  <a:schemeClr val="tx1"/>
                </a:solidFill>
                <a:uFillTx/>
                <a:latin charset="0" panose="020B0503020204020204" pitchFamily="34" typeface="Corbel"/>
              </a:defRPr>
            </a:lvl2pPr>
            <a:lvl3pPr indent="-228600" marL="1143000">
              <a:spcBef>
                <a:spcPct val="20000"/>
              </a:spcBef>
              <a:buClr>
                <a:schemeClr val="accent2"/>
              </a:buClr>
              <a:buFont charset="2" pitchFamily="2" typeface="Wingdings 2"/>
              <a:buChar char=""/>
              <a:defRPr sz="2400">
                <a:solidFill>
                  <a:schemeClr val="tx1"/>
                </a:solidFill>
                <a:uFillTx/>
                <a:latin charset="0" panose="020B0503020204020204" pitchFamily="34" typeface="Corbel"/>
              </a:defRPr>
            </a:lvl3pPr>
            <a:lvl4pPr indent="-228600" marL="1600200">
              <a:spcBef>
                <a:spcPct val="20000"/>
              </a:spcBef>
              <a:buClr>
                <a:srgbClr val="FEB80A"/>
              </a:buClr>
              <a:buFont charset="2" pitchFamily="2" typeface="Wingdings 3"/>
              <a:buChar char=""/>
              <a:defRPr sz="2200">
                <a:solidFill>
                  <a:schemeClr val="tx1"/>
                </a:solidFill>
                <a:uFillTx/>
                <a:latin charset="0" panose="020B0503020204020204" pitchFamily="34" typeface="Corbel"/>
              </a:defRPr>
            </a:lvl4pPr>
            <a:lvl5pPr indent="-228600" marL="2057400">
              <a:spcBef>
                <a:spcPct val="20000"/>
              </a:spcBef>
              <a:buClr>
                <a:srgbClr val="FEB80A"/>
              </a:buClr>
              <a:buFont charset="2" pitchFamily="2" typeface="Wingdings 2"/>
              <a:buChar char=""/>
              <a:defRPr sz="2000">
                <a:solidFill>
                  <a:schemeClr val="tx1"/>
                </a:solidFill>
                <a:uFillTx/>
                <a:latin charset="0" panose="020B0503020204020204" pitchFamily="34" typeface="Corbel"/>
              </a:defRPr>
            </a:lvl5pPr>
            <a:lvl6pPr eaLnBrk="0" fontAlgn="base" hangingPunct="0" indent="-228600" marL="2514600">
              <a:spcBef>
                <a:spcPct val="20000"/>
              </a:spcBef>
              <a:spcAft>
                <a:spcPct val="0"/>
              </a:spcAft>
              <a:buClr>
                <a:srgbClr val="FEB80A"/>
              </a:buClr>
              <a:buFont charset="2" pitchFamily="2" typeface="Wingdings 2"/>
              <a:buChar char=""/>
              <a:defRPr sz="2000">
                <a:solidFill>
                  <a:schemeClr val="tx1"/>
                </a:solidFill>
                <a:uFillTx/>
                <a:latin charset="0" panose="020B0503020204020204" pitchFamily="34" typeface="Corbel"/>
              </a:defRPr>
            </a:lvl6pPr>
            <a:lvl7pPr eaLnBrk="0" fontAlgn="base" hangingPunct="0" indent="-228600" marL="2971800">
              <a:spcBef>
                <a:spcPct val="20000"/>
              </a:spcBef>
              <a:spcAft>
                <a:spcPct val="0"/>
              </a:spcAft>
              <a:buClr>
                <a:srgbClr val="FEB80A"/>
              </a:buClr>
              <a:buFont charset="2" pitchFamily="2" typeface="Wingdings 2"/>
              <a:buChar char=""/>
              <a:defRPr sz="2000">
                <a:solidFill>
                  <a:schemeClr val="tx1"/>
                </a:solidFill>
                <a:uFillTx/>
                <a:latin charset="0" panose="020B0503020204020204" pitchFamily="34" typeface="Corbel"/>
              </a:defRPr>
            </a:lvl7pPr>
            <a:lvl8pPr eaLnBrk="0" fontAlgn="base" hangingPunct="0" indent="-228600" marL="3429000">
              <a:spcBef>
                <a:spcPct val="20000"/>
              </a:spcBef>
              <a:spcAft>
                <a:spcPct val="0"/>
              </a:spcAft>
              <a:buClr>
                <a:srgbClr val="FEB80A"/>
              </a:buClr>
              <a:buFont charset="2" pitchFamily="2" typeface="Wingdings 2"/>
              <a:buChar char=""/>
              <a:defRPr sz="2000">
                <a:solidFill>
                  <a:schemeClr val="tx1"/>
                </a:solidFill>
                <a:uFillTx/>
                <a:latin charset="0" panose="020B0503020204020204" pitchFamily="34" typeface="Corbel"/>
              </a:defRPr>
            </a:lvl8pPr>
            <a:lvl9pPr eaLnBrk="0" fontAlgn="base" hangingPunct="0" indent="-228600" marL="3886200">
              <a:spcBef>
                <a:spcPct val="20000"/>
              </a:spcBef>
              <a:spcAft>
                <a:spcPct val="0"/>
              </a:spcAft>
              <a:buClr>
                <a:srgbClr val="FEB80A"/>
              </a:buClr>
              <a:buFont charset="2" pitchFamily="2" typeface="Wingdings 2"/>
              <a:buChar char=""/>
              <a:defRPr sz="2000">
                <a:solidFill>
                  <a:schemeClr val="tx1"/>
                </a:solidFill>
                <a:uFillTx/>
                <a:latin charset="0" panose="020B0503020204020204" pitchFamily="34" typeface="Corbel"/>
              </a:defRPr>
            </a:lvl9pPr>
          </a:lstStyle>
          <a:p>
            <a:pPr algn="just" eaLnBrk="1" hangingPunct="1">
              <a:spcBef>
                <a:spcPct val="50000"/>
              </a:spcBef>
              <a:buFontTx/>
              <a:buChar char="-"/>
            </a:pPr>
            <a:r>
              <a:rPr altLang="en-US" lang="vi-VN" sz="2800">
                <a:uFillTx/>
                <a:latin charset="0" panose="02020603050405020304" pitchFamily="18" typeface="Times New Roman"/>
                <a:cs charset="0" panose="02020603050405020304" pitchFamily="18" typeface="Times New Roman"/>
              </a:rPr>
              <a:t>Điều trị giống sỏi đường mật chính tái phát. </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1986" name="TextBox 4"/>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838200" y="1039813"/>
            <a:ext cx="6248400" cy="522287"/>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a:defRPr>
                <a:solidFill>
                  <a:schemeClr val="tx1"/>
                </a:solidFill>
                <a:uFillTx/>
                <a:latin charset="0" panose="020B0604020202020204" pitchFamily="34" typeface="Arial"/>
                <a:cs charset="0" panose="020B0604020202020204" pitchFamily="34" typeface="Arial"/>
              </a:defRPr>
            </a:lvl1pPr>
            <a:lvl2pPr indent="-285750" marL="742950">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r>
              <a:rPr altLang="en-US" b="1" dirty="0" i="1" lang="vi-VN" sz="2800">
                <a:solidFill>
                  <a:schemeClr val="tx2">
                    <a:lumMod val="75000"/>
                  </a:schemeClr>
                </a:solidFill>
                <a:uFillTx/>
                <a:latin charset="0" panose="02020603050405020304" pitchFamily="18" typeface="Times New Roman"/>
                <a:cs charset="0" panose="02020603050405020304" pitchFamily="18" typeface="Times New Roman"/>
              </a:rPr>
              <a:t>3.3.2 Không còn ống dẫn lưu Kehr </a:t>
            </a: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64.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Tit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4294967295" type="title"/>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419342" y="408405"/>
            <a:ext cx="7162800" cy="654125"/>
          </a:xfr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pPr eaLnBrk="1" fontAlgn="auto" hangingPunct="1">
              <a:spcAft>
                <a:spcPts val="0"/>
              </a:spcAft>
              <a:defRPr>
                <a:uFillTx/>
              </a:defRPr>
            </a:pPr>
            <a:r>
              <a:rPr b="1" dirty="0" i="1" lang="en-AU" sz="2800">
                <a:solidFill>
                  <a:srgbClr val="FFFF00"/>
                </a:solidFill>
                <a:uFillTx/>
                <a:latin charset="0" pitchFamily="18" typeface="Times New Roman"/>
                <a:cs charset="0" pitchFamily="18" typeface="Times New Roman"/>
              </a:rPr>
              <a:t>4/ ĐIỀU TRỊ BIẾN CHỨNG</a:t>
            </a:r>
            <a:endParaRPr b="1" dirty="0" i="1" lang="en-US" sz="2800">
              <a:solidFill>
                <a:srgbClr val="FFFF00"/>
              </a:solidFill>
              <a:uFillTx/>
              <a:latin charset="0" pitchFamily="18" typeface="Times New Roman"/>
              <a:cs charset="0" pitchFamily="18" typeface="Times New Roman"/>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3010" name="TextBox 3"/>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807786" y="2114293"/>
            <a:ext cx="5600458" cy="523220"/>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lvl1pPr>
              <a:defRPr>
                <a:solidFill>
                  <a:schemeClr val="tx1"/>
                </a:solidFill>
                <a:uFillTx/>
                <a:latin charset="0" panose="020B0604020202020204" pitchFamily="34" typeface="Arial"/>
                <a:cs charset="0" panose="020B0604020202020204" pitchFamily="34" typeface="Arial"/>
              </a:defRPr>
            </a:lvl1pPr>
            <a:lvl2pPr indent="-285750" marL="742950">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r>
              <a:rPr altLang="en-US" b="1" dirty="0" i="1" lang="vi-VN" sz="2800">
                <a:solidFill>
                  <a:schemeClr val="tx2">
                    <a:lumMod val="75000"/>
                  </a:schemeClr>
                </a:solidFill>
                <a:uFillTx/>
                <a:latin charset="0" panose="02020603050405020304" pitchFamily="18" typeface="Times New Roman"/>
                <a:cs charset="0" panose="02020603050405020304" pitchFamily="18" typeface="Times New Roman"/>
              </a:rPr>
              <a:t>4.1.1 Nguyên tắc điều trị</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 name="Rectangle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807786" y="2971800"/>
            <a:ext cx="7848600" cy="2573269"/>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p>
            <a:pPr algn="just" indent="-342900" lvl="0" marL="342900">
              <a:lnSpc>
                <a:spcPct val="115000"/>
              </a:lnSpc>
              <a:spcAft>
                <a:spcPts val="1440"/>
              </a:spcAft>
              <a:buFont charset="0" panose="02020603050405020304" pitchFamily="18" typeface="Times New Roman"/>
              <a:buChar char="-"/>
            </a:pPr>
            <a:r>
              <a:rPr dirty="0" err="1" lang="en-US" sz="2800">
                <a:uFillTx/>
                <a:latin charset="0" panose="02020603050405020304" pitchFamily="18" typeface="Times New Roman"/>
                <a:ea charset="0" panose="020F0502020204030204" pitchFamily="34" typeface="Calibri"/>
              </a:rPr>
              <a:t>Kháng</a:t>
            </a:r>
            <a:r>
              <a:rPr dirty="0" lang="en-US" sz="2800">
                <a:uFillTx/>
                <a:latin charset="0" panose="02020603050405020304" pitchFamily="18" typeface="Times New Roman"/>
                <a:ea charset="0" panose="020F0502020204030204" pitchFamily="34" typeface="Calibri"/>
              </a:rPr>
              <a:t> </a:t>
            </a:r>
            <a:r>
              <a:rPr dirty="0" err="1" lang="en-US" sz="2800">
                <a:uFillTx/>
                <a:latin charset="0" panose="02020603050405020304" pitchFamily="18" typeface="Times New Roman"/>
                <a:ea charset="0" panose="020F0502020204030204" pitchFamily="34" typeface="Calibri"/>
              </a:rPr>
              <a:t>sinh</a:t>
            </a:r>
            <a:r>
              <a:rPr dirty="0" lang="en-US" sz="2800">
                <a:uFillTx/>
                <a:latin charset="0" panose="02020603050405020304" pitchFamily="18" typeface="Times New Roman"/>
                <a:ea charset="0" panose="020F0502020204030204" pitchFamily="34" typeface="Calibri"/>
              </a:rPr>
              <a:t>.</a:t>
            </a:r>
          </a:p>
          <a:p>
            <a:pPr algn="just" indent="-342900" lvl="0" marL="342900">
              <a:lnSpc>
                <a:spcPct val="115000"/>
              </a:lnSpc>
              <a:spcAft>
                <a:spcPts val="1440"/>
              </a:spcAft>
              <a:buFont charset="0" panose="02020603050405020304" pitchFamily="18" typeface="Times New Roman"/>
              <a:buChar char="-"/>
            </a:pPr>
            <a:r>
              <a:rPr dirty="0" lang="vi-VN" sz="2800">
                <a:uFillTx/>
                <a:latin charset="0" panose="02020603050405020304" pitchFamily="18" typeface="Times New Roman"/>
                <a:ea charset="0" panose="020F0502020204030204" pitchFamily="34" typeface="Calibri"/>
              </a:rPr>
              <a:t>H</a:t>
            </a:r>
            <a:r>
              <a:rPr dirty="0" err="1" lang="en-US" sz="2800">
                <a:uFillTx/>
                <a:latin charset="0" panose="02020603050405020304" pitchFamily="18" typeface="Times New Roman"/>
                <a:ea charset="0" panose="020F0502020204030204" pitchFamily="34" typeface="Calibri"/>
              </a:rPr>
              <a:t>ồi</a:t>
            </a:r>
            <a:r>
              <a:rPr dirty="0" lang="en-US" sz="2800">
                <a:uFillTx/>
                <a:latin charset="0" panose="02020603050405020304" pitchFamily="18" typeface="Times New Roman"/>
                <a:ea charset="0" panose="020F0502020204030204" pitchFamily="34" typeface="Calibri"/>
              </a:rPr>
              <a:t> </a:t>
            </a:r>
            <a:r>
              <a:rPr dirty="0" err="1" lang="en-US" sz="2800">
                <a:uFillTx/>
                <a:latin charset="0" panose="02020603050405020304" pitchFamily="18" typeface="Times New Roman"/>
                <a:ea charset="0" panose="020F0502020204030204" pitchFamily="34" typeface="Calibri"/>
              </a:rPr>
              <a:t>sức</a:t>
            </a:r>
            <a:r>
              <a:rPr dirty="0" lang="vi-VN" sz="2800">
                <a:uFillTx/>
                <a:latin charset="0" panose="02020603050405020304" pitchFamily="18" typeface="Times New Roman"/>
                <a:ea charset="0" panose="020F0502020204030204" pitchFamily="34" typeface="Calibri"/>
              </a:rPr>
              <a:t>,</a:t>
            </a:r>
            <a:r>
              <a:rPr dirty="0" lang="en-US" sz="2800">
                <a:uFillTx/>
                <a:latin charset="0" panose="02020603050405020304" pitchFamily="18" typeface="Times New Roman"/>
                <a:ea charset="0" panose="020F0502020204030204" pitchFamily="34" typeface="Calibri"/>
              </a:rPr>
              <a:t> </a:t>
            </a:r>
            <a:r>
              <a:rPr dirty="0" err="1" lang="en-US" sz="2800">
                <a:uFillTx/>
                <a:latin charset="0" panose="02020603050405020304" pitchFamily="18" typeface="Times New Roman"/>
                <a:ea charset="0" panose="020F0502020204030204" pitchFamily="34" typeface="Calibri"/>
              </a:rPr>
              <a:t>nâng</a:t>
            </a:r>
            <a:r>
              <a:rPr dirty="0" lang="en-US" sz="2800">
                <a:uFillTx/>
                <a:latin charset="0" panose="02020603050405020304" pitchFamily="18" typeface="Times New Roman"/>
                <a:ea charset="0" panose="020F0502020204030204" pitchFamily="34" typeface="Calibri"/>
              </a:rPr>
              <a:t> </a:t>
            </a:r>
            <a:r>
              <a:rPr dirty="0" err="1" lang="en-US" sz="2800">
                <a:uFillTx/>
                <a:latin charset="0" panose="02020603050405020304" pitchFamily="18" typeface="Times New Roman"/>
                <a:ea charset="0" panose="020F0502020204030204" pitchFamily="34" typeface="Calibri"/>
              </a:rPr>
              <a:t>đỡ</a:t>
            </a:r>
            <a:r>
              <a:rPr dirty="0" lang="vi-VN" sz="2800">
                <a:uFillTx/>
                <a:latin charset="0" panose="02020603050405020304" pitchFamily="18" typeface="Times New Roman"/>
                <a:ea charset="0" panose="020F0502020204030204" pitchFamily="34" typeface="Calibri"/>
              </a:rPr>
              <a:t> tổng trạng</a:t>
            </a:r>
            <a:r>
              <a:rPr dirty="0" lang="en-US" sz="2800">
                <a:uFillTx/>
                <a:latin charset="0" panose="02020603050405020304" pitchFamily="18" typeface="Times New Roman"/>
                <a:ea charset="0" panose="020F0502020204030204" pitchFamily="34" typeface="Calibri"/>
              </a:rPr>
              <a:t>.</a:t>
            </a:r>
          </a:p>
          <a:p>
            <a:pPr algn="just" indent="-342900" lvl="0" marL="342900">
              <a:lnSpc>
                <a:spcPct val="115000"/>
              </a:lnSpc>
              <a:spcAft>
                <a:spcPts val="1440"/>
              </a:spcAft>
              <a:buFont charset="0" panose="02020603050405020304" pitchFamily="18" typeface="Times New Roman"/>
              <a:buChar char="-"/>
            </a:pPr>
            <a:r>
              <a:rPr dirty="0" err="1" lang="en-US" sz="2800">
                <a:uFillTx/>
                <a:latin charset="0" panose="02020603050405020304" pitchFamily="18" typeface="Times New Roman"/>
                <a:ea charset="0" panose="020F0502020204030204" pitchFamily="34" typeface="Calibri"/>
              </a:rPr>
              <a:t>Dẫn</a:t>
            </a:r>
            <a:r>
              <a:rPr dirty="0" lang="en-US" sz="2800">
                <a:uFillTx/>
                <a:latin charset="0" panose="02020603050405020304" pitchFamily="18" typeface="Times New Roman"/>
                <a:ea charset="0" panose="020F0502020204030204" pitchFamily="34" typeface="Calibri"/>
              </a:rPr>
              <a:t> </a:t>
            </a:r>
            <a:r>
              <a:rPr dirty="0" err="1" lang="en-US" sz="2800">
                <a:uFillTx/>
                <a:latin charset="0" panose="02020603050405020304" pitchFamily="18" typeface="Times New Roman"/>
                <a:ea charset="0" panose="020F0502020204030204" pitchFamily="34" typeface="Calibri"/>
              </a:rPr>
              <a:t>lưu</a:t>
            </a:r>
            <a:r>
              <a:rPr dirty="0" lang="en-US" sz="2800">
                <a:uFillTx/>
                <a:latin charset="0" panose="02020603050405020304" pitchFamily="18" typeface="Times New Roman"/>
                <a:ea charset="0" panose="020F0502020204030204" pitchFamily="34" typeface="Calibri"/>
              </a:rPr>
              <a:t> </a:t>
            </a:r>
            <a:r>
              <a:rPr dirty="0" err="1" lang="en-US" sz="2800">
                <a:uFillTx/>
                <a:latin charset="0" panose="02020603050405020304" pitchFamily="18" typeface="Times New Roman"/>
                <a:ea charset="0" panose="020F0502020204030204" pitchFamily="34" typeface="Calibri"/>
              </a:rPr>
              <a:t>đường</a:t>
            </a:r>
            <a:r>
              <a:rPr dirty="0" lang="en-US" sz="2800">
                <a:uFillTx/>
                <a:latin charset="0" panose="02020603050405020304" pitchFamily="18" typeface="Times New Roman"/>
                <a:ea charset="0" panose="020F0502020204030204" pitchFamily="34" typeface="Calibri"/>
              </a:rPr>
              <a:t> </a:t>
            </a:r>
            <a:r>
              <a:rPr dirty="0" err="1" lang="en-US" sz="2800">
                <a:uFillTx/>
                <a:latin charset="0" panose="02020603050405020304" pitchFamily="18" typeface="Times New Roman"/>
                <a:ea charset="0" panose="020F0502020204030204" pitchFamily="34" typeface="Calibri"/>
              </a:rPr>
              <a:t>mật</a:t>
            </a:r>
            <a:r>
              <a:rPr dirty="0" lang="en-US" sz="2800">
                <a:uFillTx/>
                <a:latin charset="0" panose="02020603050405020304" pitchFamily="18" typeface="Times New Roman"/>
                <a:ea charset="0" panose="020F0502020204030204" pitchFamily="34" typeface="Calibri"/>
              </a:rPr>
              <a:t>.</a:t>
            </a:r>
          </a:p>
          <a:p>
            <a:pPr algn="just" indent="-342900" lvl="0" marL="342900">
              <a:lnSpc>
                <a:spcPct val="115000"/>
              </a:lnSpc>
              <a:spcAft>
                <a:spcPts val="1440"/>
              </a:spcAft>
              <a:buFont charset="0" panose="02020603050405020304" pitchFamily="18" typeface="Times New Roman"/>
              <a:buChar char="-"/>
            </a:pPr>
            <a:r>
              <a:rPr dirty="0" err="1" lang="en-US" sz="2800">
                <a:uFillTx/>
                <a:latin charset="0" panose="02020603050405020304" pitchFamily="18" typeface="Times New Roman"/>
                <a:ea charset="0" panose="020F0502020204030204" pitchFamily="34" typeface="Calibri"/>
              </a:rPr>
              <a:t>Điều</a:t>
            </a:r>
            <a:r>
              <a:rPr dirty="0" lang="en-US" sz="2800">
                <a:uFillTx/>
                <a:latin charset="0" panose="02020603050405020304" pitchFamily="18" typeface="Times New Roman"/>
                <a:ea charset="0" panose="020F0502020204030204" pitchFamily="34" typeface="Calibri"/>
              </a:rPr>
              <a:t> </a:t>
            </a:r>
            <a:r>
              <a:rPr dirty="0" err="1" lang="en-US" sz="2800">
                <a:uFillTx/>
                <a:latin charset="0" panose="02020603050405020304" pitchFamily="18" typeface="Times New Roman"/>
                <a:ea charset="0" panose="020F0502020204030204" pitchFamily="34" typeface="Calibri"/>
              </a:rPr>
              <a:t>trị</a:t>
            </a:r>
            <a:r>
              <a:rPr dirty="0" lang="en-US" sz="2800">
                <a:uFillTx/>
                <a:latin charset="0" panose="02020603050405020304" pitchFamily="18" typeface="Times New Roman"/>
                <a:ea charset="0" panose="020F0502020204030204" pitchFamily="34" typeface="Calibri"/>
              </a:rPr>
              <a:t> </a:t>
            </a:r>
            <a:r>
              <a:rPr dirty="0" err="1" lang="en-US" sz="2800">
                <a:uFillTx/>
                <a:latin charset="0" panose="02020603050405020304" pitchFamily="18" typeface="Times New Roman"/>
                <a:ea charset="0" panose="020F0502020204030204" pitchFamily="34" typeface="Calibri"/>
              </a:rPr>
              <a:t>nguyên</a:t>
            </a:r>
            <a:r>
              <a:rPr dirty="0" lang="en-US" sz="2800">
                <a:uFillTx/>
                <a:latin charset="0" panose="02020603050405020304" pitchFamily="18" typeface="Times New Roman"/>
                <a:ea charset="0" panose="020F0502020204030204" pitchFamily="34" typeface="Calibri"/>
              </a:rPr>
              <a:t> </a:t>
            </a:r>
            <a:r>
              <a:rPr dirty="0" err="1" lang="en-US" sz="2800">
                <a:uFillTx/>
                <a:latin charset="0" panose="02020603050405020304" pitchFamily="18" typeface="Times New Roman"/>
                <a:ea charset="0" panose="020F0502020204030204" pitchFamily="34" typeface="Calibri"/>
              </a:rPr>
              <a:t>nhân</a:t>
            </a:r>
            <a:r>
              <a:rPr dirty="0" lang="en-US" sz="2800">
                <a:uFillTx/>
                <a:latin charset="0" panose="02020603050405020304" pitchFamily="18" typeface="Times New Roman"/>
                <a:ea charset="0" panose="020F0502020204030204" pitchFamily="34" typeface="Calibri"/>
              </a:rPr>
              <a:t> </a:t>
            </a:r>
            <a:r>
              <a:rPr dirty="0" err="1" lang="en-US" sz="2800">
                <a:uFillTx/>
                <a:latin charset="0" panose="02020603050405020304" pitchFamily="18" typeface="Times New Roman"/>
                <a:ea charset="0" panose="020F0502020204030204" pitchFamily="34" typeface="Calibri"/>
              </a:rPr>
              <a:t>gây</a:t>
            </a:r>
            <a:r>
              <a:rPr dirty="0" lang="en-US" sz="2800">
                <a:uFillTx/>
                <a:latin charset="0" panose="02020603050405020304" pitchFamily="18" typeface="Times New Roman"/>
                <a:ea charset="0" panose="020F0502020204030204" pitchFamily="34" typeface="Calibri"/>
              </a:rPr>
              <a:t> </a:t>
            </a:r>
            <a:r>
              <a:rPr dirty="0" err="1" lang="en-US" sz="2800">
                <a:uFillTx/>
                <a:latin charset="0" panose="02020603050405020304" pitchFamily="18" typeface="Times New Roman"/>
                <a:ea charset="0" panose="020F0502020204030204" pitchFamily="34" typeface="Calibri"/>
              </a:rPr>
              <a:t>viêm</a:t>
            </a:r>
            <a:r>
              <a:rPr dirty="0" lang="en-US" sz="2800">
                <a:uFillTx/>
                <a:latin charset="0" panose="02020603050405020304" pitchFamily="18" typeface="Times New Roman"/>
                <a:ea charset="0" panose="020F0502020204030204" pitchFamily="34" typeface="Calibri"/>
              </a:rPr>
              <a:t> </a:t>
            </a:r>
            <a:r>
              <a:rPr dirty="0" err="1" lang="en-US" sz="2800">
                <a:uFillTx/>
                <a:latin charset="0" panose="02020603050405020304" pitchFamily="18" typeface="Times New Roman"/>
                <a:ea charset="0" panose="020F0502020204030204" pitchFamily="34" typeface="Calibri"/>
              </a:rPr>
              <a:t>đường</a:t>
            </a:r>
            <a:r>
              <a:rPr dirty="0" lang="en-US" sz="2800">
                <a:uFillTx/>
                <a:latin charset="0" panose="02020603050405020304" pitchFamily="18" typeface="Times New Roman"/>
                <a:ea charset="0" panose="020F0502020204030204" pitchFamily="34" typeface="Calibri"/>
              </a:rPr>
              <a:t> </a:t>
            </a:r>
            <a:r>
              <a:rPr dirty="0" err="1" lang="en-US" sz="2800">
                <a:uFillTx/>
                <a:latin charset="0" panose="02020603050405020304" pitchFamily="18" typeface="Times New Roman"/>
                <a:ea charset="0" panose="020F0502020204030204" pitchFamily="34" typeface="Calibri"/>
              </a:rPr>
              <a:t>mật</a:t>
            </a:r>
            <a:r>
              <a:rPr dirty="0" lang="en-US" sz="2800">
                <a:uFillTx/>
                <a:latin charset="0" panose="02020603050405020304" pitchFamily="18" typeface="Times New Roman"/>
                <a:ea charset="0" panose="020F0502020204030204" pitchFamily="34" typeface="Calibri"/>
              </a:rPr>
              <a:t>.</a:t>
            </a:r>
            <a:endParaRPr dirty="0" lang="en-US" sz="2800">
              <a:effectLst/>
              <a:uFillTx/>
              <a:latin charset="0" panose="02020603050405020304" pitchFamily="18" typeface="Times New Roman"/>
              <a:ea charset="0" panose="020F0502020204030204" pitchFamily="34" typeface="Calibri"/>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5" name="Tit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609600" y="1232902"/>
            <a:ext cx="7162800" cy="654125"/>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t" vert="horz">
            <a:noAutofit/>
          </a:bodyPr>
          <a:lstStyle>
            <a:lvl1pPr algn="l" eaLnBrk="0" fontAlgn="base" hangingPunct="0" rtl="0">
              <a:spcBef>
                <a:spcPct val="0"/>
              </a:spcBef>
              <a:spcAft>
                <a:spcPct val="0"/>
              </a:spcAft>
              <a:defRPr kern="1200" spc="-100" sz="4000">
                <a:solidFill>
                  <a:srgbClr val="C1EEFF"/>
                </a:solidFill>
                <a:uFillTx/>
                <a:latin typeface="+mj-lt"/>
                <a:ea typeface="+mj-ea"/>
                <a:cs typeface="+mj-cs"/>
              </a:defRPr>
            </a:lvl1pPr>
            <a:lvl2pPr algn="l" eaLnBrk="0" fontAlgn="base" hangingPunct="0" rtl="0">
              <a:spcBef>
                <a:spcPct val="0"/>
              </a:spcBef>
              <a:spcAft>
                <a:spcPct val="0"/>
              </a:spcAft>
              <a:defRPr sz="4000">
                <a:solidFill>
                  <a:srgbClr val="C1EEFF"/>
                </a:solidFill>
                <a:uFillTx/>
                <a:latin charset="0" pitchFamily="49" typeface="Consolas"/>
              </a:defRPr>
            </a:lvl2pPr>
            <a:lvl3pPr algn="l" eaLnBrk="0" fontAlgn="base" hangingPunct="0" rtl="0">
              <a:spcBef>
                <a:spcPct val="0"/>
              </a:spcBef>
              <a:spcAft>
                <a:spcPct val="0"/>
              </a:spcAft>
              <a:defRPr sz="4000">
                <a:solidFill>
                  <a:srgbClr val="C1EEFF"/>
                </a:solidFill>
                <a:uFillTx/>
                <a:latin charset="0" pitchFamily="49" typeface="Consolas"/>
              </a:defRPr>
            </a:lvl3pPr>
            <a:lvl4pPr algn="l" eaLnBrk="0" fontAlgn="base" hangingPunct="0" rtl="0">
              <a:spcBef>
                <a:spcPct val="0"/>
              </a:spcBef>
              <a:spcAft>
                <a:spcPct val="0"/>
              </a:spcAft>
              <a:defRPr sz="4000">
                <a:solidFill>
                  <a:srgbClr val="C1EEFF"/>
                </a:solidFill>
                <a:uFillTx/>
                <a:latin charset="0" pitchFamily="49" typeface="Consolas"/>
              </a:defRPr>
            </a:lvl4pPr>
            <a:lvl5pPr algn="l" eaLnBrk="0" fontAlgn="base" hangingPunct="0" rtl="0">
              <a:spcBef>
                <a:spcPct val="0"/>
              </a:spcBef>
              <a:spcAft>
                <a:spcPct val="0"/>
              </a:spcAft>
              <a:defRPr sz="4000">
                <a:solidFill>
                  <a:srgbClr val="C1EEFF"/>
                </a:solidFill>
                <a:uFillTx/>
                <a:latin charset="0" pitchFamily="49" typeface="Consolas"/>
              </a:defRPr>
            </a:lvl5pPr>
            <a:lvl6pPr algn="l" fontAlgn="base" marL="457200" rtl="0">
              <a:spcBef>
                <a:spcPct val="0"/>
              </a:spcBef>
              <a:spcAft>
                <a:spcPct val="0"/>
              </a:spcAft>
              <a:defRPr sz="4000">
                <a:solidFill>
                  <a:srgbClr val="C1EEFF"/>
                </a:solidFill>
                <a:uFillTx/>
                <a:latin charset="0" pitchFamily="49" typeface="Consolas"/>
              </a:defRPr>
            </a:lvl6pPr>
            <a:lvl7pPr algn="l" fontAlgn="base" marL="914400" rtl="0">
              <a:spcBef>
                <a:spcPct val="0"/>
              </a:spcBef>
              <a:spcAft>
                <a:spcPct val="0"/>
              </a:spcAft>
              <a:defRPr sz="4000">
                <a:solidFill>
                  <a:srgbClr val="C1EEFF"/>
                </a:solidFill>
                <a:uFillTx/>
                <a:latin charset="0" pitchFamily="49" typeface="Consolas"/>
              </a:defRPr>
            </a:lvl7pPr>
            <a:lvl8pPr algn="l" fontAlgn="base" marL="1371600" rtl="0">
              <a:spcBef>
                <a:spcPct val="0"/>
              </a:spcBef>
              <a:spcAft>
                <a:spcPct val="0"/>
              </a:spcAft>
              <a:defRPr sz="4000">
                <a:solidFill>
                  <a:srgbClr val="C1EEFF"/>
                </a:solidFill>
                <a:uFillTx/>
                <a:latin charset="0" pitchFamily="49" typeface="Consolas"/>
              </a:defRPr>
            </a:lvl8pPr>
            <a:lvl9pPr algn="l" fontAlgn="base" marL="1828800" rtl="0">
              <a:spcBef>
                <a:spcPct val="0"/>
              </a:spcBef>
              <a:spcAft>
                <a:spcPct val="0"/>
              </a:spcAft>
              <a:defRPr sz="4000">
                <a:solidFill>
                  <a:srgbClr val="C1EEFF"/>
                </a:solidFill>
                <a:uFillTx/>
                <a:latin charset="0" pitchFamily="49" typeface="Consolas"/>
              </a:defRPr>
            </a:lvl9pPr>
            <a:extLst/>
          </a:lstStyle>
          <a:p>
            <a:pPr eaLnBrk="1" fontAlgn="auto" hangingPunct="1">
              <a:spcAft>
                <a:spcPts val="0"/>
              </a:spcAft>
              <a:defRPr>
                <a:uFillTx/>
              </a:defRPr>
            </a:pPr>
            <a:r>
              <a:rPr b="1" dirty="0" i="1" lang="en-AU" sz="2800">
                <a:solidFill>
                  <a:srgbClr val="00B050"/>
                </a:solidFill>
                <a:uFillTx/>
                <a:latin charset="0" pitchFamily="18" typeface="Times New Roman"/>
                <a:cs charset="0" pitchFamily="18" typeface="Times New Roman"/>
              </a:rPr>
              <a:t>4.1/ BIẾN CHỨNG VIÊM ĐƯỜNG MẬT CẤP</a:t>
            </a:r>
            <a:endParaRPr b="1" dirty="0" i="1" lang="en-US" sz="2800">
              <a:solidFill>
                <a:srgbClr val="00B050"/>
              </a:solidFill>
              <a:uFillTx/>
              <a:latin charset="0" pitchFamily="18" typeface="Times New Roman"/>
              <a:cs charset="0" pitchFamily="18" typeface="Times New Roman"/>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65.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3010" name="TextBox 3"/>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438944" y="494469"/>
            <a:ext cx="8324056" cy="954107"/>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lvl1pPr>
              <a:defRPr>
                <a:solidFill>
                  <a:schemeClr val="tx1"/>
                </a:solidFill>
                <a:uFillTx/>
                <a:latin charset="0" panose="020B0604020202020204" pitchFamily="34" typeface="Arial"/>
                <a:cs charset="0" panose="020B0604020202020204" pitchFamily="34" typeface="Arial"/>
              </a:defRPr>
            </a:lvl1pPr>
            <a:lvl2pPr indent="-285750" marL="742950">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r>
              <a:rPr altLang="en-US" b="1" dirty="0" i="1" lang="vi-VN" sz="2800">
                <a:solidFill>
                  <a:schemeClr val="tx2">
                    <a:lumMod val="75000"/>
                  </a:schemeClr>
                </a:solidFill>
                <a:uFillTx/>
                <a:latin charset="0" panose="02020603050405020304" pitchFamily="18" typeface="Times New Roman"/>
                <a:cs charset="0" panose="02020603050405020304" pitchFamily="18" typeface="Times New Roman"/>
              </a:rPr>
              <a:t>4.1.2 Phác đồ xử trí viêm đường mật cấp theo Tokyo Guidelines 2018</a:t>
            </a:r>
          </a:p>
        </p:txBody>
      </p:sp>
      <p:grpSp>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3011" name="Group 6"/>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429611" y="990600"/>
            <a:ext cx="8409589" cy="4549775"/>
            <a:chOff x="-119353" y="0"/>
            <a:chExt cx="5788631" cy="2984597"/>
          </a:xfrm>
        </p:grpSpPr>
        <p:grpSp>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3017" name="Group 7"/>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119353" y="0"/>
              <a:ext cx="5788631" cy="2984597"/>
              <a:chOff x="-129324" y="-1"/>
              <a:chExt cx="6272214" cy="2977658"/>
            </a:xfrm>
          </p:grpSpPr>
          <p:grpSp>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3019" name="Group 9"/>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129324" y="-1"/>
                <a:ext cx="6272214" cy="2977658"/>
                <a:chOff x="-127521" y="-1"/>
                <a:chExt cx="6184784" cy="2788281"/>
              </a:xfrm>
            </p:grpSpPr>
            <p:grpSp>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3022" name="Group 12"/>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127521" y="-1"/>
                  <a:ext cx="6184784" cy="2788281"/>
                  <a:chOff x="-11575" y="0"/>
                  <a:chExt cx="6151508" cy="2788301"/>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3035" name="Freeform 25"/>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115260" y="405636"/>
                    <a:ext cx="808424" cy="442645"/>
                  </a:xfrm>
                  <a:custGeom>
                    <a:avLst/>
                    <a:gdLst>
                      <a:gd fmla="*/ 739443 w 961" name="T0"/>
                      <a:gd fmla="*/ -436296 h 488" name="T1"/>
                      <a:gd fmla="*/ 68140 w 961" name="T2"/>
                      <a:gd fmla="*/ -436296 h 488" name="T3"/>
                      <a:gd fmla="*/ 41220 w 961" name="T4"/>
                      <a:gd fmla="*/ -430853 h 488" name="T5"/>
                      <a:gd fmla="*/ 20190 w 961" name="T6"/>
                      <a:gd fmla="*/ -414526 h 488" name="T7"/>
                      <a:gd fmla="*/ 5047 w 961" name="T8"/>
                      <a:gd fmla="*/ -390943 h 488" name="T9"/>
                      <a:gd fmla="*/ 0 w 961" name="T10"/>
                      <a:gd fmla="*/ -362824 h 488" name="T11"/>
                      <a:gd fmla="*/ 0 w 961" name="T12"/>
                      <a:gd fmla="*/ -68029 h 488" name="T13"/>
                      <a:gd fmla="*/ 5047 w 961" name="T14"/>
                      <a:gd fmla="*/ -39004 h 488" name="T15"/>
                      <a:gd fmla="*/ 20190 w 961" name="T16"/>
                      <a:gd fmla="*/ -15420 h 488" name="T17"/>
                      <a:gd fmla="*/ 41220 w 961" name="T18"/>
                      <a:gd fmla="*/ 0 h 488" name="T19"/>
                      <a:gd fmla="*/ 68140 w 961" name="T20"/>
                      <a:gd fmla="*/ 5442 h 488" name="T21"/>
                      <a:gd fmla="*/ 739443 w 961" name="T22"/>
                      <a:gd fmla="*/ 5442 h 488" name="T23"/>
                      <a:gd fmla="*/ 766362 w 961" name="T24"/>
                      <a:gd fmla="*/ 0 h 488" name="T25"/>
                      <a:gd fmla="*/ 787393 w 961" name="T26"/>
                      <a:gd fmla="*/ -15420 h 488" name="T27"/>
                      <a:gd fmla="*/ 802535 w 961" name="T28"/>
                      <a:gd fmla="*/ -39004 h 488" name="T29"/>
                      <a:gd fmla="*/ 807583 w 961" name="T30"/>
                      <a:gd fmla="*/ -68029 h 488" name="T31"/>
                      <a:gd fmla="*/ 807583 w 961" name="T32"/>
                      <a:gd fmla="*/ -362824 h 488" name="T33"/>
                      <a:gd fmla="*/ 802535 w 961" name="T34"/>
                      <a:gd fmla="*/ -390943 h 488" name="T35"/>
                      <a:gd fmla="*/ 787393 w 961" name="T36"/>
                      <a:gd fmla="*/ -414526 h 488" name="T37"/>
                      <a:gd fmla="*/ 766362 w 961" name="T38"/>
                      <a:gd fmla="*/ -430853 h 488" name="T39"/>
                      <a:gd fmla="*/ 739443 w 961" name="T40"/>
                      <a:gd fmla="*/ -436296 h 488" name="T41"/>
                      <a:gd fmla="*/ 0 60000 65536" name="T42"/>
                      <a:gd fmla="*/ 0 60000 65536" name="T43"/>
                      <a:gd fmla="*/ 0 60000 65536" name="T44"/>
                      <a:gd fmla="*/ 0 60000 65536" name="T45"/>
                      <a:gd fmla="*/ 0 60000 65536" name="T46"/>
                      <a:gd fmla="*/ 0 60000 65536" name="T47"/>
                      <a:gd fmla="*/ 0 60000 65536" name="T48"/>
                      <a:gd fmla="*/ 0 60000 65536" name="T49"/>
                      <a:gd fmla="*/ 0 60000 65536" name="T50"/>
                      <a:gd fmla="*/ 0 60000 65536" name="T51"/>
                      <a:gd fmla="*/ 0 60000 65536" name="T52"/>
                      <a:gd fmla="*/ 0 60000 65536" name="T53"/>
                      <a:gd fmla="*/ 0 60000 65536" name="T54"/>
                      <a:gd fmla="*/ 0 60000 65536" name="T55"/>
                      <a:gd fmla="*/ 0 60000 65536" name="T56"/>
                      <a:gd fmla="*/ 0 60000 65536" name="T57"/>
                      <a:gd fmla="*/ 0 60000 65536" name="T58"/>
                      <a:gd fmla="*/ 0 60000 65536" name="T59"/>
                      <a:gd fmla="*/ 0 60000 65536" name="T60"/>
                      <a:gd fmla="*/ 0 60000 65536" name="T61"/>
                      <a:gd fmla="*/ 0 60000 65536" name="T62"/>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b="b" l="0" r="r" t="0"/>
                    <a:pathLst>
                      <a:path h="488" w="961">
                        <a:moveTo>
                          <a:pt x="879" y="0"/>
                        </a:moveTo>
                        <a:lnTo>
                          <a:pt x="81" y="0"/>
                        </a:lnTo>
                        <a:lnTo>
                          <a:pt x="49" y="6"/>
                        </a:lnTo>
                        <a:lnTo>
                          <a:pt x="24" y="24"/>
                        </a:lnTo>
                        <a:lnTo>
                          <a:pt x="6" y="50"/>
                        </a:lnTo>
                        <a:lnTo>
                          <a:pt x="0" y="81"/>
                        </a:lnTo>
                        <a:lnTo>
                          <a:pt x="0" y="406"/>
                        </a:lnTo>
                        <a:lnTo>
                          <a:pt x="6" y="438"/>
                        </a:lnTo>
                        <a:lnTo>
                          <a:pt x="24" y="464"/>
                        </a:lnTo>
                        <a:lnTo>
                          <a:pt x="49" y="481"/>
                        </a:lnTo>
                        <a:lnTo>
                          <a:pt x="81" y="487"/>
                        </a:lnTo>
                        <a:lnTo>
                          <a:pt x="879" y="487"/>
                        </a:lnTo>
                        <a:lnTo>
                          <a:pt x="911" y="481"/>
                        </a:lnTo>
                        <a:lnTo>
                          <a:pt x="936" y="464"/>
                        </a:lnTo>
                        <a:lnTo>
                          <a:pt x="954" y="438"/>
                        </a:lnTo>
                        <a:lnTo>
                          <a:pt x="960" y="406"/>
                        </a:lnTo>
                        <a:lnTo>
                          <a:pt x="960" y="81"/>
                        </a:lnTo>
                        <a:lnTo>
                          <a:pt x="954" y="50"/>
                        </a:lnTo>
                        <a:lnTo>
                          <a:pt x="936" y="24"/>
                        </a:lnTo>
                        <a:lnTo>
                          <a:pt x="911" y="6"/>
                        </a:lnTo>
                        <a:lnTo>
                          <a:pt x="879" y="0"/>
                        </a:lnTo>
                        <a:close/>
                      </a:path>
                    </a:pathLst>
                  </a:custGeom>
                  <a:solidFill>
                    <a:srgbClr val="C0504D"/>
                  </a:solid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endParaRPr>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3036" name="Freeform 2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115260" y="405636"/>
                    <a:ext cx="808424" cy="442645"/>
                  </a:xfrm>
                  <a:custGeom>
                    <a:avLst/>
                    <a:gdLst>
                      <a:gd fmla="*/ 0 w 961" name="T0"/>
                      <a:gd fmla="*/ -362824 h 488" name="T1"/>
                      <a:gd fmla="*/ 5047 w 961" name="T2"/>
                      <a:gd fmla="*/ -390943 h 488" name="T3"/>
                      <a:gd fmla="*/ 20190 w 961" name="T4"/>
                      <a:gd fmla="*/ -414526 h 488" name="T5"/>
                      <a:gd fmla="*/ 41220 w 961" name="T6"/>
                      <a:gd fmla="*/ -430853 h 488" name="T7"/>
                      <a:gd fmla="*/ 68140 w 961" name="T8"/>
                      <a:gd fmla="*/ -436296 h 488" name="T9"/>
                      <a:gd fmla="*/ 739443 w 961" name="T10"/>
                      <a:gd fmla="*/ -436296 h 488" name="T11"/>
                      <a:gd fmla="*/ 766362 w 961" name="T12"/>
                      <a:gd fmla="*/ -430853 h 488" name="T13"/>
                      <a:gd fmla="*/ 787393 w 961" name="T14"/>
                      <a:gd fmla="*/ -414526 h 488" name="T15"/>
                      <a:gd fmla="*/ 802535 w 961" name="T16"/>
                      <a:gd fmla="*/ -390943 h 488" name="T17"/>
                      <a:gd fmla="*/ 807583 w 961" name="T18"/>
                      <a:gd fmla="*/ -362824 h 488" name="T19"/>
                      <a:gd fmla="*/ 807583 w 961" name="T20"/>
                      <a:gd fmla="*/ -68029 h 488" name="T21"/>
                      <a:gd fmla="*/ 802535 w 961" name="T22"/>
                      <a:gd fmla="*/ -39004 h 488" name="T23"/>
                      <a:gd fmla="*/ 787393 w 961" name="T24"/>
                      <a:gd fmla="*/ -15420 h 488" name="T25"/>
                      <a:gd fmla="*/ 766362 w 961" name="T26"/>
                      <a:gd fmla="*/ 0 h 488" name="T27"/>
                      <a:gd fmla="*/ 739443 w 961" name="T28"/>
                      <a:gd fmla="*/ 5442 h 488" name="T29"/>
                      <a:gd fmla="*/ 68140 w 961" name="T30"/>
                      <a:gd fmla="*/ 5442 h 488" name="T31"/>
                      <a:gd fmla="*/ 41220 w 961" name="T32"/>
                      <a:gd fmla="*/ 0 h 488" name="T33"/>
                      <a:gd fmla="*/ 20190 w 961" name="T34"/>
                      <a:gd fmla="*/ -15420 h 488" name="T35"/>
                      <a:gd fmla="*/ 5047 w 961" name="T36"/>
                      <a:gd fmla="*/ -39004 h 488" name="T37"/>
                      <a:gd fmla="*/ 0 w 961" name="T38"/>
                      <a:gd fmla="*/ -68029 h 488" name="T39"/>
                      <a:gd fmla="*/ 0 w 961" name="T40"/>
                      <a:gd fmla="*/ -362824 h 488" name="T41"/>
                      <a:gd fmla="*/ 0 60000 65536" name="T42"/>
                      <a:gd fmla="*/ 0 60000 65536" name="T43"/>
                      <a:gd fmla="*/ 0 60000 65536" name="T44"/>
                      <a:gd fmla="*/ 0 60000 65536" name="T45"/>
                      <a:gd fmla="*/ 0 60000 65536" name="T46"/>
                      <a:gd fmla="*/ 0 60000 65536" name="T47"/>
                      <a:gd fmla="*/ 0 60000 65536" name="T48"/>
                      <a:gd fmla="*/ 0 60000 65536" name="T49"/>
                      <a:gd fmla="*/ 0 60000 65536" name="T50"/>
                      <a:gd fmla="*/ 0 60000 65536" name="T51"/>
                      <a:gd fmla="*/ 0 60000 65536" name="T52"/>
                      <a:gd fmla="*/ 0 60000 65536" name="T53"/>
                      <a:gd fmla="*/ 0 60000 65536" name="T54"/>
                      <a:gd fmla="*/ 0 60000 65536" name="T55"/>
                      <a:gd fmla="*/ 0 60000 65536" name="T56"/>
                      <a:gd fmla="*/ 0 60000 65536" name="T57"/>
                      <a:gd fmla="*/ 0 60000 65536" name="T58"/>
                      <a:gd fmla="*/ 0 60000 65536" name="T59"/>
                      <a:gd fmla="*/ 0 60000 65536" name="T60"/>
                      <a:gd fmla="*/ 0 60000 65536" name="T61"/>
                      <a:gd fmla="*/ 0 60000 65536" name="T62"/>
                      <a:gd fmla="*/ 0 w 961" name="T63"/>
                      <a:gd fmla="*/ 0 h 488" name="T64"/>
                      <a:gd fmla="*/ 961 w 961" name="T65"/>
                      <a:gd fmla="*/ 488 h 488" name="T6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b="T66" l="T63" r="T65" t="T64"/>
                    <a:pathLst>
                      <a:path h="488" w="961">
                        <a:moveTo>
                          <a:pt x="0" y="81"/>
                        </a:moveTo>
                        <a:lnTo>
                          <a:pt x="6" y="50"/>
                        </a:lnTo>
                        <a:lnTo>
                          <a:pt x="24" y="24"/>
                        </a:lnTo>
                        <a:lnTo>
                          <a:pt x="49" y="6"/>
                        </a:lnTo>
                        <a:lnTo>
                          <a:pt x="81" y="0"/>
                        </a:lnTo>
                        <a:lnTo>
                          <a:pt x="879" y="0"/>
                        </a:lnTo>
                        <a:lnTo>
                          <a:pt x="911" y="6"/>
                        </a:lnTo>
                        <a:lnTo>
                          <a:pt x="936" y="24"/>
                        </a:lnTo>
                        <a:lnTo>
                          <a:pt x="954" y="50"/>
                        </a:lnTo>
                        <a:lnTo>
                          <a:pt x="960" y="81"/>
                        </a:lnTo>
                        <a:lnTo>
                          <a:pt x="960" y="406"/>
                        </a:lnTo>
                        <a:lnTo>
                          <a:pt x="954" y="438"/>
                        </a:lnTo>
                        <a:lnTo>
                          <a:pt x="936" y="464"/>
                        </a:lnTo>
                        <a:lnTo>
                          <a:pt x="911" y="481"/>
                        </a:lnTo>
                        <a:lnTo>
                          <a:pt x="879" y="487"/>
                        </a:lnTo>
                        <a:lnTo>
                          <a:pt x="81" y="487"/>
                        </a:lnTo>
                        <a:lnTo>
                          <a:pt x="49" y="481"/>
                        </a:lnTo>
                        <a:lnTo>
                          <a:pt x="24" y="464"/>
                        </a:lnTo>
                        <a:lnTo>
                          <a:pt x="6" y="438"/>
                        </a:lnTo>
                        <a:lnTo>
                          <a:pt x="0" y="406"/>
                        </a:lnTo>
                        <a:lnTo>
                          <a:pt x="0" y="81"/>
                        </a:lnTo>
                        <a:close/>
                      </a:path>
                    </a:pathLst>
                  </a:custGeom>
                  <a:noFill/>
                  <a:ln w="15024">
                    <a:solidFill>
                      <a:srgbClr val="999999"/>
                    </a:solidFill>
                    <a:round/>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defRPr>
                        <a:solidFill>
                          <a:schemeClr val="tx1"/>
                        </a:solidFill>
                        <a:uFillTx/>
                        <a:latin charset="0" panose="020B0604020202020204" pitchFamily="34" typeface="Arial"/>
                        <a:cs charset="0" panose="020B0604020202020204" pitchFamily="34" typeface="Arial"/>
                      </a:defRPr>
                    </a:lvl1pPr>
                    <a:lvl2pPr indent="-285750" marL="742950">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pPr algn="ctr"/>
                    <a:r>
                      <a:rPr altLang="en-US" lang="en-US" sz="1400">
                        <a:solidFill>
                          <a:srgbClr val="FFFFFF"/>
                        </a:solidFill>
                        <a:uFillTx/>
                        <a:latin charset="0" panose="02020603050405020304" pitchFamily="18" typeface="Times New Roman"/>
                        <a:cs charset="0" panose="020F0502020204030204" pitchFamily="34" typeface="Calibri"/>
                      </a:rPr>
                      <a:t>Độ I</a:t>
                    </a:r>
                    <a:endParaRPr altLang="en-US" lang="en-US" sz="1400">
                      <a:uFillTx/>
                      <a:latin charset="0" panose="02020603050405020304" pitchFamily="18" typeface="Times New Roman"/>
                      <a:cs charset="0" panose="020F0502020204030204" pitchFamily="34" typeface="Calibri"/>
                    </a:endParaRPr>
                  </a:p>
                  <a:p>
                    <a:pPr algn="ctr"/>
                    <a:r>
                      <a:rPr altLang="en-US" lang="vi-VN" sz="1400">
                        <a:solidFill>
                          <a:srgbClr val="FFFFFF"/>
                        </a:solidFill>
                        <a:uFillTx/>
                        <a:latin charset="0" panose="02020603050405020304" pitchFamily="18" typeface="Times New Roman"/>
                        <a:cs charset="0" panose="020F0502020204030204" pitchFamily="34" typeface="Calibri"/>
                      </a:rPr>
                      <a:t>(Nhẹ)</a:t>
                    </a:r>
                    <a:endParaRPr altLang="en-US" lang="en-US" sz="1400">
                      <a:uFillTx/>
                      <a:latin charset="0" panose="02020603050405020304" pitchFamily="18" typeface="Times New Roman"/>
                      <a:cs charset="0" panose="020F0502020204030204" pitchFamily="34" typeface="Calibri"/>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3037" name="Freeform 27"/>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1505667" y="330009"/>
                    <a:ext cx="1222608" cy="528816"/>
                  </a:xfrm>
                  <a:custGeom>
                    <a:avLst/>
                    <a:gdLst>
                      <a:gd fmla="*/ 0 w 1272" name="T0"/>
                      <a:gd fmla="*/ -365979 h 656" name="T1"/>
                      <a:gd fmla="*/ 7689 w 1272" name="T2"/>
                      <a:gd fmla="*/ -400643 h 656" name="T3"/>
                      <a:gd fmla="*/ 30757 w 1272" name="T4"/>
                      <a:gd fmla="*/ -428857 h 656" name="T5"/>
                      <a:gd fmla="*/ 63437 w 1272" name="T6"/>
                      <a:gd fmla="*/ -447398 h 656" name="T7"/>
                      <a:gd fmla="*/ 104768 w 1272" name="T8"/>
                      <a:gd fmla="*/ -454653 h 656" name="T9"/>
                      <a:gd fmla="*/ 1116879 w 1272" name="T10"/>
                      <a:gd fmla="*/ -454653 h 656" name="T11"/>
                      <a:gd fmla="*/ 1157248 w 1272" name="T12"/>
                      <a:gd fmla="*/ -447398 h 656" name="T13"/>
                      <a:gd fmla="*/ 1190889 w 1272" name="T14"/>
                      <a:gd fmla="*/ -428857 h 656" name="T15"/>
                      <a:gd fmla="*/ 1212996 w 1272" name="T16"/>
                      <a:gd fmla="*/ -400643 h 656" name="T17"/>
                      <a:gd fmla="*/ 1221647 w 1272" name="T18"/>
                      <a:gd fmla="*/ -365979 h 656" name="T19"/>
                      <a:gd fmla="*/ 1221647 w 1272" name="T20"/>
                      <a:gd fmla="*/ -14510 h 656" name="T21"/>
                      <a:gd fmla="*/ 1212996 w 1272" name="T22"/>
                      <a:gd fmla="*/ 20153 h 656" name="T23"/>
                      <a:gd fmla="*/ 1190889 w 1272" name="T24"/>
                      <a:gd fmla="*/ 47561 h 656" name="T25"/>
                      <a:gd fmla="*/ 1157248 w 1272" name="T26"/>
                      <a:gd fmla="*/ 66908 h 656" name="T27"/>
                      <a:gd fmla="*/ 1116879 w 1272" name="T28"/>
                      <a:gd fmla="*/ 73357 h 656" name="T29"/>
                      <a:gd fmla="*/ 104768 w 1272" name="T30"/>
                      <a:gd fmla="*/ 73357 h 656" name="T31"/>
                      <a:gd fmla="*/ 63437 w 1272" name="T32"/>
                      <a:gd fmla="*/ 66908 h 656" name="T33"/>
                      <a:gd fmla="*/ 30757 w 1272" name="T34"/>
                      <a:gd fmla="*/ 47561 h 656" name="T35"/>
                      <a:gd fmla="*/ 7689 w 1272" name="T36"/>
                      <a:gd fmla="*/ 20153 h 656" name="T37"/>
                      <a:gd fmla="*/ 0 w 1272" name="T38"/>
                      <a:gd fmla="*/ -14510 h 656" name="T39"/>
                      <a:gd fmla="*/ 0 w 1272" name="T40"/>
                      <a:gd fmla="*/ -365979 h 656" name="T41"/>
                      <a:gd fmla="*/ 0 60000 65536" name="T42"/>
                      <a:gd fmla="*/ 0 60000 65536" name="T43"/>
                      <a:gd fmla="*/ 0 60000 65536" name="T44"/>
                      <a:gd fmla="*/ 0 60000 65536" name="T45"/>
                      <a:gd fmla="*/ 0 60000 65536" name="T46"/>
                      <a:gd fmla="*/ 0 60000 65536" name="T47"/>
                      <a:gd fmla="*/ 0 60000 65536" name="T48"/>
                      <a:gd fmla="*/ 0 60000 65536" name="T49"/>
                      <a:gd fmla="*/ 0 60000 65536" name="T50"/>
                      <a:gd fmla="*/ 0 60000 65536" name="T51"/>
                      <a:gd fmla="*/ 0 60000 65536" name="T52"/>
                      <a:gd fmla="*/ 0 60000 65536" name="T53"/>
                      <a:gd fmla="*/ 0 60000 65536" name="T54"/>
                      <a:gd fmla="*/ 0 60000 65536" name="T55"/>
                      <a:gd fmla="*/ 0 60000 65536" name="T56"/>
                      <a:gd fmla="*/ 0 60000 65536" name="T57"/>
                      <a:gd fmla="*/ 0 60000 65536" name="T58"/>
                      <a:gd fmla="*/ 0 60000 65536" name="T59"/>
                      <a:gd fmla="*/ 0 60000 65536" name="T60"/>
                      <a:gd fmla="*/ 0 60000 65536" name="T61"/>
                      <a:gd fmla="*/ 0 60000 65536" name="T62"/>
                      <a:gd fmla="*/ 0 w 1272" name="T63"/>
                      <a:gd fmla="*/ 0 h 656" name="T64"/>
                      <a:gd fmla="*/ 1272 w 1272" name="T65"/>
                      <a:gd fmla="*/ 656 h 656" name="T6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b="T66" l="T63" r="T65" t="T64"/>
                    <a:pathLst>
                      <a:path h="656" w="1272">
                        <a:moveTo>
                          <a:pt x="0" y="110"/>
                        </a:moveTo>
                        <a:lnTo>
                          <a:pt x="8" y="67"/>
                        </a:lnTo>
                        <a:lnTo>
                          <a:pt x="32" y="32"/>
                        </a:lnTo>
                        <a:lnTo>
                          <a:pt x="66" y="9"/>
                        </a:lnTo>
                        <a:lnTo>
                          <a:pt x="109" y="0"/>
                        </a:lnTo>
                        <a:lnTo>
                          <a:pt x="1162" y="0"/>
                        </a:lnTo>
                        <a:lnTo>
                          <a:pt x="1204" y="9"/>
                        </a:lnTo>
                        <a:lnTo>
                          <a:pt x="1239" y="32"/>
                        </a:lnTo>
                        <a:lnTo>
                          <a:pt x="1262" y="67"/>
                        </a:lnTo>
                        <a:lnTo>
                          <a:pt x="1271" y="110"/>
                        </a:lnTo>
                        <a:lnTo>
                          <a:pt x="1271" y="546"/>
                        </a:lnTo>
                        <a:lnTo>
                          <a:pt x="1262" y="589"/>
                        </a:lnTo>
                        <a:lnTo>
                          <a:pt x="1239" y="623"/>
                        </a:lnTo>
                        <a:lnTo>
                          <a:pt x="1204" y="647"/>
                        </a:lnTo>
                        <a:lnTo>
                          <a:pt x="1162" y="655"/>
                        </a:lnTo>
                        <a:lnTo>
                          <a:pt x="109" y="655"/>
                        </a:lnTo>
                        <a:lnTo>
                          <a:pt x="66" y="647"/>
                        </a:lnTo>
                        <a:lnTo>
                          <a:pt x="32" y="623"/>
                        </a:lnTo>
                        <a:lnTo>
                          <a:pt x="8" y="589"/>
                        </a:lnTo>
                        <a:lnTo>
                          <a:pt x="0" y="546"/>
                        </a:lnTo>
                        <a:lnTo>
                          <a:pt x="0" y="110"/>
                        </a:lnTo>
                        <a:close/>
                      </a:path>
                    </a:pathLst>
                  </a:custGeom>
                  <a:noFill/>
                  <a:ln w="15024">
                    <a:solidFill>
                      <a:srgbClr val="C0504D"/>
                    </a:solidFill>
                    <a:round/>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defRPr>
                        <a:solidFill>
                          <a:schemeClr val="tx1"/>
                        </a:solidFill>
                        <a:uFillTx/>
                        <a:latin charset="0" panose="020B0604020202020204" pitchFamily="34" typeface="Arial"/>
                        <a:cs charset="0" panose="020B0604020202020204" pitchFamily="34" typeface="Arial"/>
                      </a:defRPr>
                    </a:lvl1pPr>
                    <a:lvl2pPr indent="-285750" marL="742950">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pPr algn="ctr"/>
                    <a:r>
                      <a:rPr altLang="en-US" lang="en-US" sz="1400">
                        <a:uFillTx/>
                        <a:latin charset="0" panose="02020603050405020304" pitchFamily="18" typeface="Times New Roman"/>
                        <a:cs charset="0" panose="020F0502020204030204" pitchFamily="34" typeface="Calibri"/>
                      </a:rPr>
                      <a:t>Kháng sinh</a:t>
                    </a:r>
                  </a:p>
                  <a:p>
                    <a:pPr algn="ctr"/>
                    <a:r>
                      <a:rPr altLang="en-US" lang="en-US" sz="1400">
                        <a:uFillTx/>
                        <a:latin charset="0" panose="02020603050405020304" pitchFamily="18" typeface="Times New Roman"/>
                        <a:cs charset="0" panose="020F0502020204030204" pitchFamily="34" typeface="Calibri"/>
                      </a:rPr>
                      <a:t>Nâng đỡ</a:t>
                    </a:r>
                    <a:r>
                      <a:rPr altLang="en-US" lang="vi-VN" sz="1400">
                        <a:uFillTx/>
                        <a:latin charset="0" panose="02020603050405020304" pitchFamily="18" typeface="Times New Roman"/>
                        <a:cs charset="0" panose="020F0502020204030204" pitchFamily="34" typeface="Calibri"/>
                      </a:rPr>
                      <a:t> tổng trạng</a:t>
                    </a:r>
                    <a:endParaRPr altLang="en-US" lang="en-US" sz="1400">
                      <a:uFillTx/>
                      <a:latin charset="0" panose="02020603050405020304" pitchFamily="18" typeface="Times New Roman"/>
                      <a:cs charset="0" panose="020F0502020204030204" pitchFamily="34" typeface="Calibri"/>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3038" name="Freeform 28"/>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3348218" y="27500"/>
                    <a:ext cx="980393" cy="539700"/>
                  </a:xfrm>
                  <a:custGeom>
                    <a:avLst/>
                    <a:gdLst>
                      <a:gd fmla="*/ 0 w 1020" name="T0"/>
                      <a:gd fmla="*/ -916261 h 483" name="T1"/>
                      <a:gd fmla="*/ 5767 w 1020" name="T2"/>
                      <a:gd fmla="*/ -952017 h 483" name="T3"/>
                      <a:gd fmla="*/ 23068 w 1020" name="T4"/>
                      <a:gd fmla="*/ -979952 h 483" name="T5"/>
                      <a:gd fmla="*/ 47097 w 1020" name="T6"/>
                      <a:gd fmla="*/ -998948 h 483" name="T7"/>
                      <a:gd fmla="*/ 76894 w 1020" name="T8"/>
                      <a:gd fmla="*/ -1006770 h 483" name="T9"/>
                      <a:gd fmla="*/ 902538 w 1020" name="T10"/>
                      <a:gd fmla="*/ -1006770 h 483" name="T11"/>
                      <a:gd fmla="*/ 932335 w 1020" name="T12"/>
                      <a:gd fmla="*/ -998948 h 483" name="T13"/>
                      <a:gd fmla="*/ 957325 w 1020" name="T14"/>
                      <a:gd fmla="*/ -979952 h 483" name="T15"/>
                      <a:gd fmla="*/ 973665 w 1020" name="T16"/>
                      <a:gd fmla="*/ -952017 h 483" name="T17"/>
                      <a:gd fmla="*/ 979432 w 1020" name="T18"/>
                      <a:gd fmla="*/ -916261 h 483" name="T19"/>
                      <a:gd fmla="*/ 979432 w 1020" name="T20"/>
                      <a:gd fmla="*/ -557578 h 483" name="T21"/>
                      <a:gd fmla="*/ 973665 w 1020" name="T22"/>
                      <a:gd fmla="*/ -521822 h 483" name="T23"/>
                      <a:gd fmla="*/ 957325 w 1020" name="T24"/>
                      <a:gd fmla="*/ -493887 h 483" name="T25"/>
                      <a:gd fmla="*/ 932335 w 1020" name="T26"/>
                      <a:gd fmla="*/ -473774 h 483" name="T27"/>
                      <a:gd fmla="*/ 902538 w 1020" name="T28"/>
                      <a:gd fmla="*/ -467070 h 483" name="T29"/>
                      <a:gd fmla="*/ 76894 w 1020" name="T30"/>
                      <a:gd fmla="*/ -467070 h 483" name="T31"/>
                      <a:gd fmla="*/ 47097 w 1020" name="T32"/>
                      <a:gd fmla="*/ -473774 h 483" name="T33"/>
                      <a:gd fmla="*/ 23068 w 1020" name="T34"/>
                      <a:gd fmla="*/ -493887 h 483" name="T35"/>
                      <a:gd fmla="*/ 5767 w 1020" name="T36"/>
                      <a:gd fmla="*/ -521822 h 483" name="T37"/>
                      <a:gd fmla="*/ 0 w 1020" name="T38"/>
                      <a:gd fmla="*/ -557578 h 483" name="T39"/>
                      <a:gd fmla="*/ 0 w 1020" name="T40"/>
                      <a:gd fmla="*/ -916261 h 483" name="T41"/>
                      <a:gd fmla="*/ 0 60000 65536" name="T42"/>
                      <a:gd fmla="*/ 0 60000 65536" name="T43"/>
                      <a:gd fmla="*/ 0 60000 65536" name="T44"/>
                      <a:gd fmla="*/ 0 60000 65536" name="T45"/>
                      <a:gd fmla="*/ 0 60000 65536" name="T46"/>
                      <a:gd fmla="*/ 0 60000 65536" name="T47"/>
                      <a:gd fmla="*/ 0 60000 65536" name="T48"/>
                      <a:gd fmla="*/ 0 60000 65536" name="T49"/>
                      <a:gd fmla="*/ 0 60000 65536" name="T50"/>
                      <a:gd fmla="*/ 0 60000 65536" name="T51"/>
                      <a:gd fmla="*/ 0 60000 65536" name="T52"/>
                      <a:gd fmla="*/ 0 60000 65536" name="T53"/>
                      <a:gd fmla="*/ 0 60000 65536" name="T54"/>
                      <a:gd fmla="*/ 0 60000 65536" name="T55"/>
                      <a:gd fmla="*/ 0 60000 65536" name="T56"/>
                      <a:gd fmla="*/ 0 60000 65536" name="T57"/>
                      <a:gd fmla="*/ 0 60000 65536" name="T58"/>
                      <a:gd fmla="*/ 0 60000 65536" name="T59"/>
                      <a:gd fmla="*/ 0 60000 65536" name="T60"/>
                      <a:gd fmla="*/ 0 60000 65536" name="T61"/>
                      <a:gd fmla="*/ 0 60000 65536" name="T62"/>
                      <a:gd fmla="*/ 0 w 1020" name="T63"/>
                      <a:gd fmla="*/ 0 h 483" name="T64"/>
                      <a:gd fmla="*/ 1020 w 1020" name="T65"/>
                      <a:gd fmla="*/ 483 h 483" name="T6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b="T66" l="T63" r="T65" t="T64"/>
                    <a:pathLst>
                      <a:path h="483" w="1020">
                        <a:moveTo>
                          <a:pt x="0" y="81"/>
                        </a:moveTo>
                        <a:lnTo>
                          <a:pt x="6" y="49"/>
                        </a:lnTo>
                        <a:lnTo>
                          <a:pt x="24" y="24"/>
                        </a:lnTo>
                        <a:lnTo>
                          <a:pt x="49" y="7"/>
                        </a:lnTo>
                        <a:lnTo>
                          <a:pt x="80" y="0"/>
                        </a:lnTo>
                        <a:lnTo>
                          <a:pt x="939" y="0"/>
                        </a:lnTo>
                        <a:lnTo>
                          <a:pt x="970" y="7"/>
                        </a:lnTo>
                        <a:lnTo>
                          <a:pt x="996" y="24"/>
                        </a:lnTo>
                        <a:lnTo>
                          <a:pt x="1013" y="49"/>
                        </a:lnTo>
                        <a:lnTo>
                          <a:pt x="1019" y="81"/>
                        </a:lnTo>
                        <a:lnTo>
                          <a:pt x="1019" y="402"/>
                        </a:lnTo>
                        <a:lnTo>
                          <a:pt x="1013" y="434"/>
                        </a:lnTo>
                        <a:lnTo>
                          <a:pt x="996" y="459"/>
                        </a:lnTo>
                        <a:lnTo>
                          <a:pt x="970" y="477"/>
                        </a:lnTo>
                        <a:lnTo>
                          <a:pt x="939" y="483"/>
                        </a:lnTo>
                        <a:lnTo>
                          <a:pt x="80" y="483"/>
                        </a:lnTo>
                        <a:lnTo>
                          <a:pt x="49" y="477"/>
                        </a:lnTo>
                        <a:lnTo>
                          <a:pt x="24" y="459"/>
                        </a:lnTo>
                        <a:lnTo>
                          <a:pt x="6" y="434"/>
                        </a:lnTo>
                        <a:lnTo>
                          <a:pt x="0" y="402"/>
                        </a:lnTo>
                        <a:lnTo>
                          <a:pt x="0" y="81"/>
                        </a:lnTo>
                        <a:close/>
                      </a:path>
                    </a:pathLst>
                  </a:custGeom>
                  <a:noFill/>
                  <a:ln w="15024">
                    <a:solidFill>
                      <a:srgbClr val="C0504D"/>
                    </a:solidFill>
                    <a:round/>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defRPr>
                        <a:solidFill>
                          <a:schemeClr val="tx1"/>
                        </a:solidFill>
                        <a:uFillTx/>
                        <a:latin charset="0" panose="020B0604020202020204" pitchFamily="34" typeface="Arial"/>
                        <a:cs charset="0" panose="020B0604020202020204" pitchFamily="34" typeface="Arial"/>
                      </a:defRPr>
                    </a:lvl1pPr>
                    <a:lvl2pPr indent="-285750" marL="742950">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pPr algn="ctr"/>
                    <a:r>
                      <a:rPr altLang="en-US" lang="en-US" sz="1400">
                        <a:uFillTx/>
                        <a:latin charset="0" panose="02020603050405020304" pitchFamily="18" typeface="Times New Roman"/>
                        <a:cs charset="0" panose="020F0502020204030204" pitchFamily="34" typeface="Calibri"/>
                      </a:rPr>
                      <a:t>Hoàn thành kháng sinh điều trị</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3039" name="Freeform 29"/>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4785132" y="0"/>
                    <a:ext cx="1354801" cy="2788301"/>
                  </a:xfrm>
                  <a:custGeom>
                    <a:avLst/>
                    <a:gdLst>
                      <a:gd fmla="*/ 0 w 1764" name="T0"/>
                      <a:gd fmla="*/ -576890 h 3074" name="T1"/>
                      <a:gd fmla="*/ 8448 w 1764" name="T2"/>
                      <a:gd fmla="*/ -648548 h 3074" name="T3"/>
                      <a:gd fmla="*/ 30721 w 1764" name="T4"/>
                      <a:gd fmla="*/ -712042 h 3074" name="T5"/>
                      <a:gd fmla="*/ 66050 w 1764" name="T6"/>
                      <a:gd fmla="*/ -765558 h 3074" name="T7"/>
                      <a:gd fmla="*/ 112132 w 1764" name="T8"/>
                      <a:gd fmla="*/ -807283 h 3074" name="T9"/>
                      <a:gd fmla="*/ 165894 w 1764" name="T10"/>
                      <a:gd fmla="*/ -834495 h 3074" name="T11"/>
                      <a:gd fmla="*/ 225800 w 1764" name="T12"/>
                      <a:gd fmla="*/ -843565 h 3074" name="T13"/>
                      <a:gd fmla="*/ 1129001 w 1764" name="T14"/>
                      <a:gd fmla="*/ -843565 h 3074" name="T15"/>
                      <a:gd fmla="*/ 1188907 w 1764" name="T16"/>
                      <a:gd fmla="*/ -834495 h 3074" name="T17"/>
                      <a:gd fmla="*/ 1242669 w 1764" name="T18"/>
                      <a:gd fmla="*/ -807283 h 3074" name="T19"/>
                      <a:gd fmla="*/ 1287983 w 1764" name="T20"/>
                      <a:gd fmla="*/ -765558 h 3074" name="T21"/>
                      <a:gd fmla="*/ 1323312 w 1764" name="T22"/>
                      <a:gd fmla="*/ -712042 h 3074" name="T23"/>
                      <a:gd fmla="*/ 1346353 w 1764" name="T24"/>
                      <a:gd fmla="*/ -648548 h 3074" name="T25"/>
                      <a:gd fmla="*/ 1354033 w 1764" name="T26"/>
                      <a:gd fmla="*/ -576890 h 3074" name="T27"/>
                      <a:gd fmla="*/ 1354801 w 1764" name="T28"/>
                      <a:gd fmla="*/ 1677153 h 3074" name="T29"/>
                      <a:gd fmla="*/ 1346353 w 1764" name="T30"/>
                      <a:gd fmla="*/ 1747904 h 3074" name="T31"/>
                      <a:gd fmla="*/ 1323312 w 1764" name="T32"/>
                      <a:gd fmla="*/ 1812305 h 3074" name="T33"/>
                      <a:gd fmla="*/ 1287983 w 1764" name="T34"/>
                      <a:gd fmla="*/ 1865821 h 3074" name="T35"/>
                      <a:gd fmla="*/ 1242669 w 1764" name="T36"/>
                      <a:gd fmla="*/ 1907546 h 3074" name="T37"/>
                      <a:gd fmla="*/ 1188907 w 1764" name="T38"/>
                      <a:gd fmla="*/ 1934758 h 3074" name="T39"/>
                      <a:gd fmla="*/ 1129001 w 1764" name="T40"/>
                      <a:gd fmla="*/ 1943829 h 3074" name="T41"/>
                      <a:gd fmla="*/ 225800 w 1764" name="T42"/>
                      <a:gd fmla="*/ 1943829 h 3074" name="T43"/>
                      <a:gd fmla="*/ 165894 w 1764" name="T44"/>
                      <a:gd fmla="*/ 1934758 h 3074" name="T45"/>
                      <a:gd fmla="*/ 112132 w 1764" name="T46"/>
                      <a:gd fmla="*/ 1907546 h 3074" name="T47"/>
                      <a:gd fmla="*/ 66050 w 1764" name="T48"/>
                      <a:gd fmla="*/ 1865821 h 3074" name="T49"/>
                      <a:gd fmla="*/ 30721 w 1764" name="T50"/>
                      <a:gd fmla="*/ 1812305 h 3074" name="T51"/>
                      <a:gd fmla="*/ 8448 w 1764" name="T52"/>
                      <a:gd fmla="*/ 1747904 h 3074" name="T53"/>
                      <a:gd fmla="*/ 0 w 1764" name="T54"/>
                      <a:gd fmla="*/ 1677153 h 3074" name="T55"/>
                      <a:gd fmla="*/ 0 w 1764" name="T56"/>
                      <a:gd fmla="*/ -576890 h 3074" name="T57"/>
                      <a:gd fmla="*/ 0 60000 65536" name="T58"/>
                      <a:gd fmla="*/ 0 60000 65536" name="T59"/>
                      <a:gd fmla="*/ 0 60000 65536" name="T60"/>
                      <a:gd fmla="*/ 0 60000 65536" name="T61"/>
                      <a:gd fmla="*/ 0 60000 65536" name="T62"/>
                      <a:gd fmla="*/ 0 60000 65536" name="T63"/>
                      <a:gd fmla="*/ 0 60000 65536" name="T64"/>
                      <a:gd fmla="*/ 0 60000 65536" name="T65"/>
                      <a:gd fmla="*/ 0 60000 65536" name="T66"/>
                      <a:gd fmla="*/ 0 60000 65536" name="T67"/>
                      <a:gd fmla="*/ 0 60000 65536" name="T68"/>
                      <a:gd fmla="*/ 0 60000 65536" name="T69"/>
                      <a:gd fmla="*/ 0 60000 65536" name="T70"/>
                      <a:gd fmla="*/ 0 60000 65536" name="T71"/>
                      <a:gd fmla="*/ 0 60000 65536" name="T72"/>
                      <a:gd fmla="*/ 0 60000 65536" name="T73"/>
                      <a:gd fmla="*/ 0 60000 65536" name="T74"/>
                      <a:gd fmla="*/ 0 60000 65536" name="T75"/>
                      <a:gd fmla="*/ 0 60000 65536" name="T76"/>
                      <a:gd fmla="*/ 0 60000 65536" name="T77"/>
                      <a:gd fmla="*/ 0 60000 65536" name="T78"/>
                      <a:gd fmla="*/ 0 60000 65536" name="T79"/>
                      <a:gd fmla="*/ 0 60000 65536" name="T80"/>
                      <a:gd fmla="*/ 0 60000 65536" name="T81"/>
                      <a:gd fmla="*/ 0 60000 65536" name="T82"/>
                      <a:gd fmla="*/ 0 60000 65536" name="T83"/>
                      <a:gd fmla="*/ 0 60000 65536" name="T84"/>
                      <a:gd fmla="*/ 0 60000 65536" name="T85"/>
                      <a:gd fmla="*/ 0 60000 65536" name="T86"/>
                      <a:gd fmla="*/ 0 w 1764" name="T87"/>
                      <a:gd fmla="*/ 0 h 3074" name="T88"/>
                      <a:gd fmla="*/ 1764 w 1764" name="T89"/>
                      <a:gd fmla="*/ 3074 h 3074" name="T90"/>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b="T90" l="T87" r="T89" t="T88"/>
                    <a:pathLst>
                      <a:path h="3074" w="1764">
                        <a:moveTo>
                          <a:pt x="0" y="294"/>
                        </a:moveTo>
                        <a:lnTo>
                          <a:pt x="11" y="215"/>
                        </a:lnTo>
                        <a:lnTo>
                          <a:pt x="40" y="145"/>
                        </a:lnTo>
                        <a:lnTo>
                          <a:pt x="86" y="86"/>
                        </a:lnTo>
                        <a:lnTo>
                          <a:pt x="146" y="40"/>
                        </a:lnTo>
                        <a:lnTo>
                          <a:pt x="216" y="10"/>
                        </a:lnTo>
                        <a:lnTo>
                          <a:pt x="294" y="0"/>
                        </a:lnTo>
                        <a:lnTo>
                          <a:pt x="1470" y="0"/>
                        </a:lnTo>
                        <a:lnTo>
                          <a:pt x="1548" y="10"/>
                        </a:lnTo>
                        <a:lnTo>
                          <a:pt x="1618" y="40"/>
                        </a:lnTo>
                        <a:lnTo>
                          <a:pt x="1677" y="86"/>
                        </a:lnTo>
                        <a:lnTo>
                          <a:pt x="1723" y="145"/>
                        </a:lnTo>
                        <a:lnTo>
                          <a:pt x="1753" y="215"/>
                        </a:lnTo>
                        <a:lnTo>
                          <a:pt x="1763" y="294"/>
                        </a:lnTo>
                        <a:lnTo>
                          <a:pt x="1764" y="2779"/>
                        </a:lnTo>
                        <a:lnTo>
                          <a:pt x="1753" y="2857"/>
                        </a:lnTo>
                        <a:lnTo>
                          <a:pt x="1723" y="2928"/>
                        </a:lnTo>
                        <a:lnTo>
                          <a:pt x="1677" y="2987"/>
                        </a:lnTo>
                        <a:lnTo>
                          <a:pt x="1618" y="3033"/>
                        </a:lnTo>
                        <a:lnTo>
                          <a:pt x="1548" y="3063"/>
                        </a:lnTo>
                        <a:lnTo>
                          <a:pt x="1470" y="3073"/>
                        </a:lnTo>
                        <a:lnTo>
                          <a:pt x="294" y="3073"/>
                        </a:lnTo>
                        <a:lnTo>
                          <a:pt x="216" y="3063"/>
                        </a:lnTo>
                        <a:lnTo>
                          <a:pt x="146" y="3033"/>
                        </a:lnTo>
                        <a:lnTo>
                          <a:pt x="86" y="2987"/>
                        </a:lnTo>
                        <a:lnTo>
                          <a:pt x="40" y="2928"/>
                        </a:lnTo>
                        <a:lnTo>
                          <a:pt x="11" y="2857"/>
                        </a:lnTo>
                        <a:lnTo>
                          <a:pt x="0" y="2779"/>
                        </a:lnTo>
                        <a:lnTo>
                          <a:pt x="0" y="294"/>
                        </a:lnTo>
                        <a:close/>
                      </a:path>
                    </a:pathLst>
                  </a:custGeom>
                  <a:noFill/>
                  <a:ln w="13512">
                    <a:solidFill>
                      <a:srgbClr val="C0504D"/>
                    </a:solidFill>
                    <a:round/>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defRPr>
                        <a:solidFill>
                          <a:schemeClr val="tx1"/>
                        </a:solidFill>
                        <a:uFillTx/>
                        <a:latin charset="0" panose="020B0604020202020204" pitchFamily="34" typeface="Arial"/>
                        <a:cs charset="0" panose="020B0604020202020204" pitchFamily="34" typeface="Arial"/>
                      </a:defRPr>
                    </a:lvl1pPr>
                    <a:lvl2pPr indent="-285750" marL="742950">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pPr algn="ctr"/>
                    <a:r>
                      <a:rPr altLang="en-US" b="1" lang="en-US" sz="1200">
                        <a:uFillTx/>
                        <a:latin charset="0" panose="02020603050405020304" pitchFamily="18" typeface="Times New Roman"/>
                        <a:cs charset="0" panose="020F0502020204030204" pitchFamily="34" typeface="Calibri"/>
                      </a:rPr>
                      <a:t> </a:t>
                    </a:r>
                    <a:endParaRPr altLang="en-US" lang="en-US" sz="1200">
                      <a:uFillTx/>
                      <a:latin charset="0" panose="02020603050405020304" pitchFamily="18" typeface="Times New Roman"/>
                      <a:cs charset="0" panose="020F0502020204030204" pitchFamily="34" typeface="Calibri"/>
                    </a:endParaRPr>
                  </a:p>
                  <a:p>
                    <a:pPr algn="ctr"/>
                    <a:r>
                      <a:rPr altLang="en-US" b="1" lang="en-US" sz="1200">
                        <a:uFillTx/>
                        <a:latin charset="0" panose="02020603050405020304" pitchFamily="18" typeface="Times New Roman"/>
                        <a:cs charset="0" panose="020F0502020204030204" pitchFamily="34" typeface="Calibri"/>
                      </a:rPr>
                      <a:t> </a:t>
                    </a:r>
                    <a:endParaRPr altLang="en-US" lang="en-US" sz="1200">
                      <a:uFillTx/>
                      <a:latin charset="0" panose="02020603050405020304" pitchFamily="18" typeface="Times New Roman"/>
                      <a:cs charset="0" panose="020F0502020204030204" pitchFamily="34" typeface="Calibri"/>
                    </a:endParaRPr>
                  </a:p>
                  <a:p>
                    <a:r>
                      <a:rPr altLang="en-US" b="1" lang="en-US" sz="1200">
                        <a:uFillTx/>
                        <a:latin charset="0" panose="02020603050405020304" pitchFamily="18" typeface="Times New Roman"/>
                        <a:cs charset="0" panose="020F0502020204030204" pitchFamily="34" typeface="Calibri"/>
                      </a:rPr>
                      <a:t> </a:t>
                    </a:r>
                    <a:endParaRPr altLang="en-US" lang="en-US" sz="1200">
                      <a:uFillTx/>
                      <a:latin charset="0" panose="02020603050405020304" pitchFamily="18" typeface="Times New Roman"/>
                      <a:cs charset="0" panose="020F0502020204030204" pitchFamily="34" typeface="Calibri"/>
                    </a:endParaRPr>
                  </a:p>
                  <a:p>
                    <a:pPr algn="ctr"/>
                    <a:r>
                      <a:rPr altLang="en-US" b="1" lang="en-US" sz="1200">
                        <a:uFillTx/>
                        <a:latin charset="0" panose="02020603050405020304" pitchFamily="18" typeface="Times New Roman"/>
                        <a:cs charset="0" panose="020F0502020204030204" pitchFamily="34" typeface="Calibri"/>
                      </a:rPr>
                      <a:t> </a:t>
                    </a:r>
                    <a:endParaRPr altLang="en-US" lang="en-US" sz="1200">
                      <a:uFillTx/>
                      <a:latin charset="0" panose="02020603050405020304" pitchFamily="18" typeface="Times New Roman"/>
                      <a:cs charset="0" panose="020F0502020204030204" pitchFamily="34" typeface="Calibri"/>
                    </a:endParaRPr>
                  </a:p>
                  <a:p>
                    <a:pPr algn="ctr"/>
                    <a:r>
                      <a:rPr altLang="en-US" b="1" lang="en-US" sz="1200">
                        <a:uFillTx/>
                        <a:latin charset="0" panose="02020603050405020304" pitchFamily="18" typeface="Times New Roman"/>
                        <a:cs charset="0" panose="020F0502020204030204" pitchFamily="34" typeface="Calibri"/>
                      </a:rPr>
                      <a:t> </a:t>
                    </a:r>
                    <a:endParaRPr altLang="en-US" lang="en-US" sz="1200">
                      <a:uFillTx/>
                      <a:latin charset="0" panose="02020603050405020304" pitchFamily="18" typeface="Times New Roman"/>
                      <a:cs charset="0" panose="020F0502020204030204" pitchFamily="34" typeface="Calibri"/>
                    </a:endParaRPr>
                  </a:p>
                  <a:p>
                    <a:pPr algn="ctr"/>
                    <a:r>
                      <a:rPr altLang="en-US" b="1" lang="en-US">
                        <a:uFillTx/>
                        <a:latin charset="0" panose="02020603050405020304" pitchFamily="18" typeface="Times New Roman"/>
                        <a:cs charset="0" panose="020F0502020204030204" pitchFamily="34" typeface="Calibri"/>
                      </a:rPr>
                      <a:t>Điều trị nguyên nhân sinh bệnh</a:t>
                    </a:r>
                    <a:r>
                      <a:rPr altLang="en-US" b="1" lang="vi-VN">
                        <a:uFillTx/>
                        <a:latin charset="0" panose="02020603050405020304" pitchFamily="18" typeface="Times New Roman"/>
                        <a:cs charset="0" panose="020F0502020204030204" pitchFamily="34" typeface="Calibri"/>
                      </a:rPr>
                      <a:t> nếu vẫn còn cần thiết</a:t>
                    </a:r>
                    <a:endParaRPr altLang="en-US" lang="en-US">
                      <a:uFillTx/>
                      <a:latin charset="0" panose="02020603050405020304" pitchFamily="18" typeface="Times New Roman"/>
                      <a:cs charset="0" panose="020F0502020204030204" pitchFamily="34" typeface="Calibri"/>
                    </a:endParaRPr>
                  </a:p>
                  <a:p>
                    <a:pPr algn="ctr"/>
                    <a:r>
                      <a:rPr altLang="en-US" lang="en-US">
                        <a:uFillTx/>
                        <a:latin charset="0" panose="02020603050405020304" pitchFamily="18" typeface="Times New Roman"/>
                        <a:cs charset="0" panose="020F0502020204030204" pitchFamily="34" typeface="Calibri"/>
                      </a:rPr>
                      <a:t>(can thiệp qua nội soi, qua da hay phẫu thuật)</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3040" name="Freeform 30"/>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11575" y="1292535"/>
                    <a:ext cx="939103" cy="440831"/>
                  </a:xfrm>
                  <a:custGeom>
                    <a:avLst/>
                    <a:gdLst>
                      <a:gd fmla="*/ 860277 w 965" name="T0"/>
                      <a:gd fmla="*/ 448995 h 486" name="T1"/>
                      <a:gd fmla="*/ 78826 w 965" name="T2"/>
                      <a:gd fmla="*/ 448995 h 486" name="T3"/>
                      <a:gd fmla="*/ 47685 w 965" name="T4"/>
                      <a:gd fmla="*/ 454437 h 486" name="T5"/>
                      <a:gd fmla="*/ 23356 w 965" name="T6"/>
                      <a:gd fmla="*/ 469857 h 486" name="T7"/>
                      <a:gd fmla="*/ 5839 w 965" name="T8"/>
                      <a:gd fmla="*/ 493440 h 486" name="T9"/>
                      <a:gd fmla="*/ 0 w 965" name="T10"/>
                      <a:gd fmla="*/ 522466 h 486" name="T11"/>
                      <a:gd fmla="*/ 0 w 965" name="T12"/>
                      <a:gd fmla="*/ 816354 h 486" name="T13"/>
                      <a:gd fmla="*/ 5839 w 965" name="T14"/>
                      <a:gd fmla="*/ 844473 h 486" name="T15"/>
                      <a:gd fmla="*/ 23356 w 965" name="T16"/>
                      <a:gd fmla="*/ 868056 h 486" name="T17"/>
                      <a:gd fmla="*/ 47685 w 965" name="T18"/>
                      <a:gd fmla="*/ 883476 h 486" name="T19"/>
                      <a:gd fmla="*/ 78826 w 965" name="T20"/>
                      <a:gd fmla="*/ 889826 h 486" name="T21"/>
                      <a:gd fmla="*/ 860277 w 965" name="T22"/>
                      <a:gd fmla="*/ 889826 h 486" name="T23"/>
                      <a:gd fmla="*/ 890445 w 965" name="T24"/>
                      <a:gd fmla="*/ 883476 h 486" name="T25"/>
                      <a:gd fmla="*/ 915747 w 965" name="T26"/>
                      <a:gd fmla="*/ 868056 h 486" name="T27"/>
                      <a:gd fmla="*/ 932291 w 965" name="T28"/>
                      <a:gd fmla="*/ 844473 h 486" name="T29"/>
                      <a:gd fmla="*/ 939103 w 965" name="T30"/>
                      <a:gd fmla="*/ 816354 h 486" name="T31"/>
                      <a:gd fmla="*/ 939103 w 965" name="T32"/>
                      <a:gd fmla="*/ 522466 h 486" name="T33"/>
                      <a:gd fmla="*/ 932291 w 965" name="T34"/>
                      <a:gd fmla="*/ 493440 h 486" name="T35"/>
                      <a:gd fmla="*/ 915747 w 965" name="T36"/>
                      <a:gd fmla="*/ 469857 h 486" name="T37"/>
                      <a:gd fmla="*/ 890445 w 965" name="T38"/>
                      <a:gd fmla="*/ 454437 h 486" name="T39"/>
                      <a:gd fmla="*/ 860277 w 965" name="T40"/>
                      <a:gd fmla="*/ 448995 h 486" name="T41"/>
                      <a:gd fmla="*/ 0 60000 65536" name="T42"/>
                      <a:gd fmla="*/ 0 60000 65536" name="T43"/>
                      <a:gd fmla="*/ 0 60000 65536" name="T44"/>
                      <a:gd fmla="*/ 0 60000 65536" name="T45"/>
                      <a:gd fmla="*/ 0 60000 65536" name="T46"/>
                      <a:gd fmla="*/ 0 60000 65536" name="T47"/>
                      <a:gd fmla="*/ 0 60000 65536" name="T48"/>
                      <a:gd fmla="*/ 0 60000 65536" name="T49"/>
                      <a:gd fmla="*/ 0 60000 65536" name="T50"/>
                      <a:gd fmla="*/ 0 60000 65536" name="T51"/>
                      <a:gd fmla="*/ 0 60000 65536" name="T52"/>
                      <a:gd fmla="*/ 0 60000 65536" name="T53"/>
                      <a:gd fmla="*/ 0 60000 65536" name="T54"/>
                      <a:gd fmla="*/ 0 60000 65536" name="T55"/>
                      <a:gd fmla="*/ 0 60000 65536" name="T56"/>
                      <a:gd fmla="*/ 0 60000 65536" name="T57"/>
                      <a:gd fmla="*/ 0 60000 65536" name="T58"/>
                      <a:gd fmla="*/ 0 60000 65536" name="T59"/>
                      <a:gd fmla="*/ 0 60000 65536" name="T60"/>
                      <a:gd fmla="*/ 0 60000 65536" name="T61"/>
                      <a:gd fmla="*/ 0 60000 65536" name="T62"/>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b="b" l="0" r="r" t="0"/>
                    <a:pathLst>
                      <a:path h="486" w="965">
                        <a:moveTo>
                          <a:pt x="884" y="0"/>
                        </a:moveTo>
                        <a:lnTo>
                          <a:pt x="81" y="0"/>
                        </a:lnTo>
                        <a:lnTo>
                          <a:pt x="49" y="6"/>
                        </a:lnTo>
                        <a:lnTo>
                          <a:pt x="24" y="23"/>
                        </a:lnTo>
                        <a:lnTo>
                          <a:pt x="6" y="49"/>
                        </a:lnTo>
                        <a:lnTo>
                          <a:pt x="0" y="81"/>
                        </a:lnTo>
                        <a:lnTo>
                          <a:pt x="0" y="405"/>
                        </a:lnTo>
                        <a:lnTo>
                          <a:pt x="6" y="436"/>
                        </a:lnTo>
                        <a:lnTo>
                          <a:pt x="24" y="462"/>
                        </a:lnTo>
                        <a:lnTo>
                          <a:pt x="49" y="479"/>
                        </a:lnTo>
                        <a:lnTo>
                          <a:pt x="81" y="486"/>
                        </a:lnTo>
                        <a:lnTo>
                          <a:pt x="884" y="486"/>
                        </a:lnTo>
                        <a:lnTo>
                          <a:pt x="915" y="479"/>
                        </a:lnTo>
                        <a:lnTo>
                          <a:pt x="941" y="462"/>
                        </a:lnTo>
                        <a:lnTo>
                          <a:pt x="958" y="436"/>
                        </a:lnTo>
                        <a:lnTo>
                          <a:pt x="965" y="405"/>
                        </a:lnTo>
                        <a:lnTo>
                          <a:pt x="965" y="81"/>
                        </a:lnTo>
                        <a:lnTo>
                          <a:pt x="958" y="49"/>
                        </a:lnTo>
                        <a:lnTo>
                          <a:pt x="941" y="23"/>
                        </a:lnTo>
                        <a:lnTo>
                          <a:pt x="915" y="6"/>
                        </a:lnTo>
                        <a:lnTo>
                          <a:pt x="884" y="0"/>
                        </a:lnTo>
                        <a:close/>
                      </a:path>
                    </a:pathLst>
                  </a:custGeom>
                  <a:solidFill>
                    <a:srgbClr val="C0504D"/>
                  </a:solid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endParaRPr>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3041" name="Freeform 3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11575" y="1292535"/>
                    <a:ext cx="939103" cy="440831"/>
                  </a:xfrm>
                  <a:custGeom>
                    <a:avLst/>
                    <a:gdLst>
                      <a:gd fmla="*/ 0 w 965" name="T0"/>
                      <a:gd fmla="*/ 522466 h 486" name="T1"/>
                      <a:gd fmla="*/ 5839 w 965" name="T2"/>
                      <a:gd fmla="*/ 493440 h 486" name="T3"/>
                      <a:gd fmla="*/ 23356 w 965" name="T4"/>
                      <a:gd fmla="*/ 469857 h 486" name="T5"/>
                      <a:gd fmla="*/ 47685 w 965" name="T6"/>
                      <a:gd fmla="*/ 454437 h 486" name="T7"/>
                      <a:gd fmla="*/ 78826 w 965" name="T8"/>
                      <a:gd fmla="*/ 448995 h 486" name="T9"/>
                      <a:gd fmla="*/ 860277 w 965" name="T10"/>
                      <a:gd fmla="*/ 448995 h 486" name="T11"/>
                      <a:gd fmla="*/ 890445 w 965" name="T12"/>
                      <a:gd fmla="*/ 454437 h 486" name="T13"/>
                      <a:gd fmla="*/ 915747 w 965" name="T14"/>
                      <a:gd fmla="*/ 469857 h 486" name="T15"/>
                      <a:gd fmla="*/ 932291 w 965" name="T16"/>
                      <a:gd fmla="*/ 493440 h 486" name="T17"/>
                      <a:gd fmla="*/ 939103 w 965" name="T18"/>
                      <a:gd fmla="*/ 522466 h 486" name="T19"/>
                      <a:gd fmla="*/ 939103 w 965" name="T20"/>
                      <a:gd fmla="*/ 816354 h 486" name="T21"/>
                      <a:gd fmla="*/ 932291 w 965" name="T22"/>
                      <a:gd fmla="*/ 844473 h 486" name="T23"/>
                      <a:gd fmla="*/ 915747 w 965" name="T24"/>
                      <a:gd fmla="*/ 868056 h 486" name="T25"/>
                      <a:gd fmla="*/ 890445 w 965" name="T26"/>
                      <a:gd fmla="*/ 883476 h 486" name="T27"/>
                      <a:gd fmla="*/ 860277 w 965" name="T28"/>
                      <a:gd fmla="*/ 889826 h 486" name="T29"/>
                      <a:gd fmla="*/ 78826 w 965" name="T30"/>
                      <a:gd fmla="*/ 889826 h 486" name="T31"/>
                      <a:gd fmla="*/ 47685 w 965" name="T32"/>
                      <a:gd fmla="*/ 883476 h 486" name="T33"/>
                      <a:gd fmla="*/ 23356 w 965" name="T34"/>
                      <a:gd fmla="*/ 868056 h 486" name="T35"/>
                      <a:gd fmla="*/ 5839 w 965" name="T36"/>
                      <a:gd fmla="*/ 844473 h 486" name="T37"/>
                      <a:gd fmla="*/ 0 w 965" name="T38"/>
                      <a:gd fmla="*/ 816354 h 486" name="T39"/>
                      <a:gd fmla="*/ 0 w 965" name="T40"/>
                      <a:gd fmla="*/ 522466 h 486" name="T41"/>
                      <a:gd fmla="*/ 0 60000 65536" name="T42"/>
                      <a:gd fmla="*/ 0 60000 65536" name="T43"/>
                      <a:gd fmla="*/ 0 60000 65536" name="T44"/>
                      <a:gd fmla="*/ 0 60000 65536" name="T45"/>
                      <a:gd fmla="*/ 0 60000 65536" name="T46"/>
                      <a:gd fmla="*/ 0 60000 65536" name="T47"/>
                      <a:gd fmla="*/ 0 60000 65536" name="T48"/>
                      <a:gd fmla="*/ 0 60000 65536" name="T49"/>
                      <a:gd fmla="*/ 0 60000 65536" name="T50"/>
                      <a:gd fmla="*/ 0 60000 65536" name="T51"/>
                      <a:gd fmla="*/ 0 60000 65536" name="T52"/>
                      <a:gd fmla="*/ 0 60000 65536" name="T53"/>
                      <a:gd fmla="*/ 0 60000 65536" name="T54"/>
                      <a:gd fmla="*/ 0 60000 65536" name="T55"/>
                      <a:gd fmla="*/ 0 60000 65536" name="T56"/>
                      <a:gd fmla="*/ 0 60000 65536" name="T57"/>
                      <a:gd fmla="*/ 0 60000 65536" name="T58"/>
                      <a:gd fmla="*/ 0 60000 65536" name="T59"/>
                      <a:gd fmla="*/ 0 60000 65536" name="T60"/>
                      <a:gd fmla="*/ 0 60000 65536" name="T61"/>
                      <a:gd fmla="*/ 0 60000 65536" name="T62"/>
                      <a:gd fmla="*/ 0 w 965" name="T63"/>
                      <a:gd fmla="*/ 0 h 486" name="T64"/>
                      <a:gd fmla="*/ 965 w 965" name="T65"/>
                      <a:gd fmla="*/ 486 h 486" name="T6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b="T66" l="T63" r="T65" t="T64"/>
                    <a:pathLst>
                      <a:path h="486" w="965">
                        <a:moveTo>
                          <a:pt x="0" y="81"/>
                        </a:moveTo>
                        <a:lnTo>
                          <a:pt x="6" y="49"/>
                        </a:lnTo>
                        <a:lnTo>
                          <a:pt x="24" y="23"/>
                        </a:lnTo>
                        <a:lnTo>
                          <a:pt x="49" y="6"/>
                        </a:lnTo>
                        <a:lnTo>
                          <a:pt x="81" y="0"/>
                        </a:lnTo>
                        <a:lnTo>
                          <a:pt x="884" y="0"/>
                        </a:lnTo>
                        <a:lnTo>
                          <a:pt x="915" y="6"/>
                        </a:lnTo>
                        <a:lnTo>
                          <a:pt x="941" y="23"/>
                        </a:lnTo>
                        <a:lnTo>
                          <a:pt x="958" y="49"/>
                        </a:lnTo>
                        <a:lnTo>
                          <a:pt x="965" y="81"/>
                        </a:lnTo>
                        <a:lnTo>
                          <a:pt x="965" y="405"/>
                        </a:lnTo>
                        <a:lnTo>
                          <a:pt x="958" y="436"/>
                        </a:lnTo>
                        <a:lnTo>
                          <a:pt x="941" y="462"/>
                        </a:lnTo>
                        <a:lnTo>
                          <a:pt x="915" y="479"/>
                        </a:lnTo>
                        <a:lnTo>
                          <a:pt x="884" y="486"/>
                        </a:lnTo>
                        <a:lnTo>
                          <a:pt x="81" y="486"/>
                        </a:lnTo>
                        <a:lnTo>
                          <a:pt x="49" y="479"/>
                        </a:lnTo>
                        <a:lnTo>
                          <a:pt x="24" y="462"/>
                        </a:lnTo>
                        <a:lnTo>
                          <a:pt x="6" y="436"/>
                        </a:lnTo>
                        <a:lnTo>
                          <a:pt x="0" y="405"/>
                        </a:lnTo>
                        <a:lnTo>
                          <a:pt x="0" y="81"/>
                        </a:lnTo>
                        <a:close/>
                      </a:path>
                    </a:pathLst>
                  </a:custGeom>
                  <a:noFill/>
                  <a:ln w="15024">
                    <a:solidFill>
                      <a:srgbClr val="999999"/>
                    </a:solidFill>
                    <a:round/>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defRPr>
                        <a:solidFill>
                          <a:schemeClr val="tx1"/>
                        </a:solidFill>
                        <a:uFillTx/>
                        <a:latin charset="0" panose="020B0604020202020204" pitchFamily="34" typeface="Arial"/>
                        <a:cs charset="0" panose="020B0604020202020204" pitchFamily="34" typeface="Arial"/>
                      </a:defRPr>
                    </a:lvl1pPr>
                    <a:lvl2pPr indent="-285750" marL="742950">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pPr algn="ctr"/>
                    <a:r>
                      <a:rPr altLang="en-US" lang="en-US" sz="1400">
                        <a:solidFill>
                          <a:srgbClr val="FFFFFF"/>
                        </a:solidFill>
                        <a:uFillTx/>
                        <a:latin charset="0" panose="02020603050405020304" pitchFamily="18" typeface="Times New Roman"/>
                        <a:cs charset="0" panose="020F0502020204030204" pitchFamily="34" typeface="Calibri"/>
                      </a:rPr>
                      <a:t>Độ II</a:t>
                    </a:r>
                    <a:r>
                      <a:rPr altLang="en-US" lang="en-US" sz="1400">
                        <a:uFillTx/>
                        <a:latin charset="0" panose="02020603050405020304" pitchFamily="18" typeface="Times New Roman"/>
                        <a:cs charset="0" panose="020F0502020204030204" pitchFamily="34" typeface="Calibri"/>
                      </a:rPr>
                      <a:t> </a:t>
                    </a:r>
                  </a:p>
                  <a:p>
                    <a:pPr algn="ctr"/>
                    <a:r>
                      <a:rPr altLang="en-US" lang="vi-VN" sz="1400">
                        <a:solidFill>
                          <a:srgbClr val="FFFFFF"/>
                        </a:solidFill>
                        <a:uFillTx/>
                        <a:latin charset="0" panose="02020603050405020304" pitchFamily="18" typeface="Times New Roman"/>
                        <a:cs charset="0" panose="020F0502020204030204" pitchFamily="34" typeface="Calibri"/>
                      </a:rPr>
                      <a:t>(Trung bình)</a:t>
                    </a:r>
                    <a:endParaRPr altLang="en-US" lang="en-US" sz="1400">
                      <a:uFillTx/>
                      <a:latin charset="0" panose="02020603050405020304" pitchFamily="18" typeface="Times New Roman"/>
                      <a:cs charset="0" panose="020F0502020204030204" pitchFamily="34" typeface="Calibri"/>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3042" name="Freeform 3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1491917" y="1244409"/>
                    <a:ext cx="1266277" cy="623478"/>
                  </a:xfrm>
                  <a:custGeom>
                    <a:avLst/>
                    <a:gdLst>
                      <a:gd fmla="*/ 0 w 1602" name="T0"/>
                      <a:gd fmla="*/ 527558 h 650" name="T1"/>
                      <a:gd fmla="*/ 6323 w 1602" name="T2"/>
                      <a:gd fmla="*/ 487272 h 650" name="T3"/>
                      <a:gd fmla="*/ 25294 w 1602" name="T4"/>
                      <a:gd fmla="*/ 453700 h 650" name="T5"/>
                      <a:gd fmla="*/ 52169 w 1602" name="T6"/>
                      <a:gd fmla="*/ 431639 h 650" name="T7"/>
                      <a:gd fmla="*/ 85367 w 1602" name="T8"/>
                      <a:gd fmla="*/ 423006 h 650" name="T9"/>
                      <a:gd fmla="*/ 1180120 w 1602" name="T10"/>
                      <a:gd fmla="*/ 423006 h 650" name="T11"/>
                      <a:gd fmla="*/ 1213318 w 1602" name="T12"/>
                      <a:gd fmla="*/ 431639 h 650" name="T13"/>
                      <a:gd fmla="*/ 1240193 w 1602" name="T14"/>
                      <a:gd fmla="*/ 453700 h 650" name="T15"/>
                      <a:gd fmla="*/ 1259163 w 1602" name="T16"/>
                      <a:gd fmla="*/ 487272 h 650" name="T17"/>
                      <a:gd fmla="*/ 1265487 w 1602" name="T18"/>
                      <a:gd fmla="*/ 527558 h 650" name="T19"/>
                      <a:gd fmla="*/ 1265487 w 1602" name="T20"/>
                      <a:gd fmla="*/ 942891 h 650" name="T21"/>
                      <a:gd fmla="*/ 1259163 w 1602" name="T22"/>
                      <a:gd fmla="*/ 983177 h 650" name="T23"/>
                      <a:gd fmla="*/ 1240193 w 1602" name="T24"/>
                      <a:gd fmla="*/ 1015790 h 650" name="T25"/>
                      <a:gd fmla="*/ 1213318 w 1602" name="T26"/>
                      <a:gd fmla="*/ 1037851 h 650" name="T27"/>
                      <a:gd fmla="*/ 1180120 w 1602" name="T28"/>
                      <a:gd fmla="*/ 1046484 h 650" name="T29"/>
                      <a:gd fmla="*/ 85367 w 1602" name="T30"/>
                      <a:gd fmla="*/ 1046484 h 650" name="T31"/>
                      <a:gd fmla="*/ 52169 w 1602" name="T32"/>
                      <a:gd fmla="*/ 1037851 h 650" name="T33"/>
                      <a:gd fmla="*/ 25294 w 1602" name="T34"/>
                      <a:gd fmla="*/ 1015790 h 650" name="T35"/>
                      <a:gd fmla="*/ 6323 w 1602" name="T36"/>
                      <a:gd fmla="*/ 983177 h 650" name="T37"/>
                      <a:gd fmla="*/ 0 w 1602" name="T38"/>
                      <a:gd fmla="*/ 942891 h 650" name="T39"/>
                      <a:gd fmla="*/ 0 w 1602" name="T40"/>
                      <a:gd fmla="*/ 527558 h 650" name="T41"/>
                      <a:gd fmla="*/ 0 60000 65536" name="T42"/>
                      <a:gd fmla="*/ 0 60000 65536" name="T43"/>
                      <a:gd fmla="*/ 0 60000 65536" name="T44"/>
                      <a:gd fmla="*/ 0 60000 65536" name="T45"/>
                      <a:gd fmla="*/ 0 60000 65536" name="T46"/>
                      <a:gd fmla="*/ 0 60000 65536" name="T47"/>
                      <a:gd fmla="*/ 0 60000 65536" name="T48"/>
                      <a:gd fmla="*/ 0 60000 65536" name="T49"/>
                      <a:gd fmla="*/ 0 60000 65536" name="T50"/>
                      <a:gd fmla="*/ 0 60000 65536" name="T51"/>
                      <a:gd fmla="*/ 0 60000 65536" name="T52"/>
                      <a:gd fmla="*/ 0 60000 65536" name="T53"/>
                      <a:gd fmla="*/ 0 60000 65536" name="T54"/>
                      <a:gd fmla="*/ 0 60000 65536" name="T55"/>
                      <a:gd fmla="*/ 0 60000 65536" name="T56"/>
                      <a:gd fmla="*/ 0 60000 65536" name="T57"/>
                      <a:gd fmla="*/ 0 60000 65536" name="T58"/>
                      <a:gd fmla="*/ 0 60000 65536" name="T59"/>
                      <a:gd fmla="*/ 0 60000 65536" name="T60"/>
                      <a:gd fmla="*/ 0 60000 65536" name="T61"/>
                      <a:gd fmla="*/ 0 60000 65536" name="T62"/>
                      <a:gd fmla="*/ 0 w 1602" name="T63"/>
                      <a:gd fmla="*/ 0 h 650" name="T64"/>
                      <a:gd fmla="*/ 1602 w 1602" name="T65"/>
                      <a:gd fmla="*/ 650 h 650" name="T6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b="T66" l="T63" r="T65" t="T64"/>
                    <a:pathLst>
                      <a:path h="650" w="1602">
                        <a:moveTo>
                          <a:pt x="0" y="109"/>
                        </a:moveTo>
                        <a:lnTo>
                          <a:pt x="8" y="67"/>
                        </a:lnTo>
                        <a:lnTo>
                          <a:pt x="32" y="32"/>
                        </a:lnTo>
                        <a:lnTo>
                          <a:pt x="66" y="9"/>
                        </a:lnTo>
                        <a:lnTo>
                          <a:pt x="108" y="0"/>
                        </a:lnTo>
                        <a:lnTo>
                          <a:pt x="1493" y="0"/>
                        </a:lnTo>
                        <a:lnTo>
                          <a:pt x="1535" y="9"/>
                        </a:lnTo>
                        <a:lnTo>
                          <a:pt x="1569" y="32"/>
                        </a:lnTo>
                        <a:lnTo>
                          <a:pt x="1593" y="67"/>
                        </a:lnTo>
                        <a:lnTo>
                          <a:pt x="1601" y="109"/>
                        </a:lnTo>
                        <a:lnTo>
                          <a:pt x="1601" y="542"/>
                        </a:lnTo>
                        <a:lnTo>
                          <a:pt x="1593" y="584"/>
                        </a:lnTo>
                        <a:lnTo>
                          <a:pt x="1569" y="618"/>
                        </a:lnTo>
                        <a:lnTo>
                          <a:pt x="1535" y="641"/>
                        </a:lnTo>
                        <a:lnTo>
                          <a:pt x="1493" y="650"/>
                        </a:lnTo>
                        <a:lnTo>
                          <a:pt x="108" y="650"/>
                        </a:lnTo>
                        <a:lnTo>
                          <a:pt x="66" y="641"/>
                        </a:lnTo>
                        <a:lnTo>
                          <a:pt x="32" y="618"/>
                        </a:lnTo>
                        <a:lnTo>
                          <a:pt x="8" y="584"/>
                        </a:lnTo>
                        <a:lnTo>
                          <a:pt x="0" y="542"/>
                        </a:lnTo>
                        <a:lnTo>
                          <a:pt x="0" y="109"/>
                        </a:lnTo>
                        <a:close/>
                      </a:path>
                    </a:pathLst>
                  </a:custGeom>
                  <a:noFill/>
                  <a:ln w="15024">
                    <a:solidFill>
                      <a:srgbClr val="C0504D"/>
                    </a:solidFill>
                    <a:round/>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defRPr>
                        <a:solidFill>
                          <a:schemeClr val="tx1"/>
                        </a:solidFill>
                        <a:uFillTx/>
                        <a:latin charset="0" panose="020B0604020202020204" pitchFamily="34" typeface="Arial"/>
                        <a:cs charset="0" panose="020B0604020202020204" pitchFamily="34" typeface="Arial"/>
                      </a:defRPr>
                    </a:lvl1pPr>
                    <a:lvl2pPr indent="-285750" marL="742950">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pPr algn="ctr"/>
                    <a:r>
                      <a:rPr altLang="en-US" lang="en-US" sz="1400">
                        <a:uFillTx/>
                        <a:latin charset="0" panose="02020603050405020304" pitchFamily="18" typeface="Times New Roman"/>
                        <a:cs charset="0" panose="020F0502020204030204" pitchFamily="34" typeface="Calibri"/>
                      </a:rPr>
                      <a:t>Kháng sinh</a:t>
                    </a:r>
                  </a:p>
                  <a:p>
                    <a:pPr algn="ctr"/>
                    <a:r>
                      <a:rPr altLang="en-US" lang="en-US" sz="1400">
                        <a:uFillTx/>
                        <a:latin charset="0" panose="02020603050405020304" pitchFamily="18" typeface="Times New Roman"/>
                        <a:cs charset="0" panose="020F0502020204030204" pitchFamily="34" typeface="Calibri"/>
                      </a:rPr>
                      <a:t>Nâng đỡ</a:t>
                    </a:r>
                    <a:r>
                      <a:rPr altLang="en-US" lang="vi-VN" sz="1400">
                        <a:uFillTx/>
                        <a:latin charset="0" panose="02020603050405020304" pitchFamily="18" typeface="Times New Roman"/>
                        <a:cs charset="0" panose="020F0502020204030204" pitchFamily="34" typeface="Calibri"/>
                      </a:rPr>
                      <a:t> tổng trạng</a:t>
                    </a:r>
                    <a:endParaRPr altLang="en-US" lang="en-US" sz="1400">
                      <a:uFillTx/>
                      <a:latin charset="0" panose="02020603050405020304" pitchFamily="18" typeface="Times New Roman"/>
                      <a:cs charset="0" panose="020F0502020204030204" pitchFamily="34" typeface="Calibri"/>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3043" name="Freeform 33"/>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115260" y="2220685"/>
                    <a:ext cx="798813" cy="441738"/>
                  </a:xfrm>
                  <a:custGeom>
                    <a:avLst/>
                    <a:gdLst>
                      <a:gd fmla="*/ 730775 w 951" name="T0"/>
                      <a:gd fmla="*/ 1375102 h 487" name="T1"/>
                      <a:gd fmla="*/ 68038 w 951" name="T2"/>
                      <a:gd fmla="*/ 1375102 h 487" name="T3"/>
                      <a:gd fmla="*/ 41159 w 951" name="T4"/>
                      <a:gd fmla="*/ 1381452 h 487" name="T5"/>
                      <a:gd fmla="*/ 20159 w 951" name="T6"/>
                      <a:gd fmla="*/ 1396872 h 487" name="T7"/>
                      <a:gd fmla="*/ 5040 w 951" name="T8"/>
                      <a:gd fmla="*/ 1420455 h 487" name="T9"/>
                      <a:gd fmla="*/ 0 w 951" name="T10"/>
                      <a:gd fmla="*/ 1448574 h 487" name="T11"/>
                      <a:gd fmla="*/ 0 w 951" name="T12"/>
                      <a:gd fmla="*/ 1742461 h 487" name="T13"/>
                      <a:gd fmla="*/ 5040 w 951" name="T14"/>
                      <a:gd fmla="*/ 1771487 h 487" name="T15"/>
                      <a:gd fmla="*/ 20159 w 951" name="T16"/>
                      <a:gd fmla="*/ 1795071 h 487" name="T17"/>
                      <a:gd fmla="*/ 41159 w 951" name="T18"/>
                      <a:gd fmla="*/ 1810491 h 487" name="T19"/>
                      <a:gd fmla="*/ 68038 w 951" name="T20"/>
                      <a:gd fmla="*/ 1815933 h 487" name="T21"/>
                      <a:gd fmla="*/ 730775 w 951" name="T22"/>
                      <a:gd fmla="*/ 1815933 h 487" name="T23"/>
                      <a:gd fmla="*/ 756814 w 951" name="T24"/>
                      <a:gd fmla="*/ 1810491 h 487" name="T25"/>
                      <a:gd fmla="*/ 778654 w 951" name="T26"/>
                      <a:gd fmla="*/ 1795071 h 487" name="T27"/>
                      <a:gd fmla="*/ 792933 w 951" name="T28"/>
                      <a:gd fmla="*/ 1771487 h 487" name="T29"/>
                      <a:gd fmla="*/ 798813 w 951" name="T30"/>
                      <a:gd fmla="*/ 1742461 h 487" name="T31"/>
                      <a:gd fmla="*/ 798813 w 951" name="T32"/>
                      <a:gd fmla="*/ 1448574 h 487" name="T33"/>
                      <a:gd fmla="*/ 792933 w 951" name="T34"/>
                      <a:gd fmla="*/ 1420455 h 487" name="T35"/>
                      <a:gd fmla="*/ 778654 w 951" name="T36"/>
                      <a:gd fmla="*/ 1396872 h 487" name="T37"/>
                      <a:gd fmla="*/ 756814 w 951" name="T38"/>
                      <a:gd fmla="*/ 1381452 h 487" name="T39"/>
                      <a:gd fmla="*/ 730775 w 951" name="T40"/>
                      <a:gd fmla="*/ 1375102 h 487" name="T41"/>
                      <a:gd fmla="*/ 0 60000 65536" name="T42"/>
                      <a:gd fmla="*/ 0 60000 65536" name="T43"/>
                      <a:gd fmla="*/ 0 60000 65536" name="T44"/>
                      <a:gd fmla="*/ 0 60000 65536" name="T45"/>
                      <a:gd fmla="*/ 0 60000 65536" name="T46"/>
                      <a:gd fmla="*/ 0 60000 65536" name="T47"/>
                      <a:gd fmla="*/ 0 60000 65536" name="T48"/>
                      <a:gd fmla="*/ 0 60000 65536" name="T49"/>
                      <a:gd fmla="*/ 0 60000 65536" name="T50"/>
                      <a:gd fmla="*/ 0 60000 65536" name="T51"/>
                      <a:gd fmla="*/ 0 60000 65536" name="T52"/>
                      <a:gd fmla="*/ 0 60000 65536" name="T53"/>
                      <a:gd fmla="*/ 0 60000 65536" name="T54"/>
                      <a:gd fmla="*/ 0 60000 65536" name="T55"/>
                      <a:gd fmla="*/ 0 60000 65536" name="T56"/>
                      <a:gd fmla="*/ 0 60000 65536" name="T57"/>
                      <a:gd fmla="*/ 0 60000 65536" name="T58"/>
                      <a:gd fmla="*/ 0 60000 65536" name="T59"/>
                      <a:gd fmla="*/ 0 60000 65536" name="T60"/>
                      <a:gd fmla="*/ 0 60000 65536" name="T61"/>
                      <a:gd fmla="*/ 0 60000 65536" name="T62"/>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b="b" l="0" r="r" t="0"/>
                    <a:pathLst>
                      <a:path h="487" w="951">
                        <a:moveTo>
                          <a:pt x="870" y="0"/>
                        </a:moveTo>
                        <a:lnTo>
                          <a:pt x="81" y="0"/>
                        </a:lnTo>
                        <a:lnTo>
                          <a:pt x="49" y="7"/>
                        </a:lnTo>
                        <a:lnTo>
                          <a:pt x="24" y="24"/>
                        </a:lnTo>
                        <a:lnTo>
                          <a:pt x="6" y="50"/>
                        </a:lnTo>
                        <a:lnTo>
                          <a:pt x="0" y="81"/>
                        </a:lnTo>
                        <a:lnTo>
                          <a:pt x="0" y="405"/>
                        </a:lnTo>
                        <a:lnTo>
                          <a:pt x="6" y="437"/>
                        </a:lnTo>
                        <a:lnTo>
                          <a:pt x="24" y="463"/>
                        </a:lnTo>
                        <a:lnTo>
                          <a:pt x="49" y="480"/>
                        </a:lnTo>
                        <a:lnTo>
                          <a:pt x="81" y="486"/>
                        </a:lnTo>
                        <a:lnTo>
                          <a:pt x="870" y="486"/>
                        </a:lnTo>
                        <a:lnTo>
                          <a:pt x="901" y="480"/>
                        </a:lnTo>
                        <a:lnTo>
                          <a:pt x="927" y="463"/>
                        </a:lnTo>
                        <a:lnTo>
                          <a:pt x="944" y="437"/>
                        </a:lnTo>
                        <a:lnTo>
                          <a:pt x="951" y="405"/>
                        </a:lnTo>
                        <a:lnTo>
                          <a:pt x="951" y="81"/>
                        </a:lnTo>
                        <a:lnTo>
                          <a:pt x="944" y="50"/>
                        </a:lnTo>
                        <a:lnTo>
                          <a:pt x="927" y="24"/>
                        </a:lnTo>
                        <a:lnTo>
                          <a:pt x="901" y="7"/>
                        </a:lnTo>
                        <a:lnTo>
                          <a:pt x="870" y="0"/>
                        </a:lnTo>
                        <a:close/>
                      </a:path>
                    </a:pathLst>
                  </a:custGeom>
                  <a:solidFill>
                    <a:srgbClr val="C0504D"/>
                  </a:solid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endParaRPr>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3044" name="Freeform 34"/>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115260" y="2220685"/>
                    <a:ext cx="798813" cy="441738"/>
                  </a:xfrm>
                  <a:custGeom>
                    <a:avLst/>
                    <a:gdLst>
                      <a:gd fmla="*/ 0 w 951" name="T0"/>
                      <a:gd fmla="*/ 1448574 h 487" name="T1"/>
                      <a:gd fmla="*/ 5040 w 951" name="T2"/>
                      <a:gd fmla="*/ 1420455 h 487" name="T3"/>
                      <a:gd fmla="*/ 20159 w 951" name="T4"/>
                      <a:gd fmla="*/ 1396872 h 487" name="T5"/>
                      <a:gd fmla="*/ 41159 w 951" name="T6"/>
                      <a:gd fmla="*/ 1381452 h 487" name="T7"/>
                      <a:gd fmla="*/ 68038 w 951" name="T8"/>
                      <a:gd fmla="*/ 1375102 h 487" name="T9"/>
                      <a:gd fmla="*/ 730775 w 951" name="T10"/>
                      <a:gd fmla="*/ 1375102 h 487" name="T11"/>
                      <a:gd fmla="*/ 756814 w 951" name="T12"/>
                      <a:gd fmla="*/ 1381452 h 487" name="T13"/>
                      <a:gd fmla="*/ 778654 w 951" name="T14"/>
                      <a:gd fmla="*/ 1396872 h 487" name="T15"/>
                      <a:gd fmla="*/ 792933 w 951" name="T16"/>
                      <a:gd fmla="*/ 1420455 h 487" name="T17"/>
                      <a:gd fmla="*/ 798813 w 951" name="T18"/>
                      <a:gd fmla="*/ 1448574 h 487" name="T19"/>
                      <a:gd fmla="*/ 798813 w 951" name="T20"/>
                      <a:gd fmla="*/ 1742461 h 487" name="T21"/>
                      <a:gd fmla="*/ 792933 w 951" name="T22"/>
                      <a:gd fmla="*/ 1771487 h 487" name="T23"/>
                      <a:gd fmla="*/ 778654 w 951" name="T24"/>
                      <a:gd fmla="*/ 1795071 h 487" name="T25"/>
                      <a:gd fmla="*/ 756814 w 951" name="T26"/>
                      <a:gd fmla="*/ 1810491 h 487" name="T27"/>
                      <a:gd fmla="*/ 730775 w 951" name="T28"/>
                      <a:gd fmla="*/ 1815933 h 487" name="T29"/>
                      <a:gd fmla="*/ 68038 w 951" name="T30"/>
                      <a:gd fmla="*/ 1815933 h 487" name="T31"/>
                      <a:gd fmla="*/ 41159 w 951" name="T32"/>
                      <a:gd fmla="*/ 1810491 h 487" name="T33"/>
                      <a:gd fmla="*/ 20159 w 951" name="T34"/>
                      <a:gd fmla="*/ 1795071 h 487" name="T35"/>
                      <a:gd fmla="*/ 5040 w 951" name="T36"/>
                      <a:gd fmla="*/ 1771487 h 487" name="T37"/>
                      <a:gd fmla="*/ 0 w 951" name="T38"/>
                      <a:gd fmla="*/ 1742461 h 487" name="T39"/>
                      <a:gd fmla="*/ 0 w 951" name="T40"/>
                      <a:gd fmla="*/ 1448574 h 487" name="T41"/>
                      <a:gd fmla="*/ 0 60000 65536" name="T42"/>
                      <a:gd fmla="*/ 0 60000 65536" name="T43"/>
                      <a:gd fmla="*/ 0 60000 65536" name="T44"/>
                      <a:gd fmla="*/ 0 60000 65536" name="T45"/>
                      <a:gd fmla="*/ 0 60000 65536" name="T46"/>
                      <a:gd fmla="*/ 0 60000 65536" name="T47"/>
                      <a:gd fmla="*/ 0 60000 65536" name="T48"/>
                      <a:gd fmla="*/ 0 60000 65536" name="T49"/>
                      <a:gd fmla="*/ 0 60000 65536" name="T50"/>
                      <a:gd fmla="*/ 0 60000 65536" name="T51"/>
                      <a:gd fmla="*/ 0 60000 65536" name="T52"/>
                      <a:gd fmla="*/ 0 60000 65536" name="T53"/>
                      <a:gd fmla="*/ 0 60000 65536" name="T54"/>
                      <a:gd fmla="*/ 0 60000 65536" name="T55"/>
                      <a:gd fmla="*/ 0 60000 65536" name="T56"/>
                      <a:gd fmla="*/ 0 60000 65536" name="T57"/>
                      <a:gd fmla="*/ 0 60000 65536" name="T58"/>
                      <a:gd fmla="*/ 0 60000 65536" name="T59"/>
                      <a:gd fmla="*/ 0 60000 65536" name="T60"/>
                      <a:gd fmla="*/ 0 60000 65536" name="T61"/>
                      <a:gd fmla="*/ 0 60000 65536" name="T62"/>
                      <a:gd fmla="*/ 0 w 951" name="T63"/>
                      <a:gd fmla="*/ 0 h 487" name="T64"/>
                      <a:gd fmla="*/ 951 w 951" name="T65"/>
                      <a:gd fmla="*/ 487 h 487" name="T6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b="T66" l="T63" r="T65" t="T64"/>
                    <a:pathLst>
                      <a:path h="487" w="951">
                        <a:moveTo>
                          <a:pt x="0" y="81"/>
                        </a:moveTo>
                        <a:lnTo>
                          <a:pt x="6" y="50"/>
                        </a:lnTo>
                        <a:lnTo>
                          <a:pt x="24" y="24"/>
                        </a:lnTo>
                        <a:lnTo>
                          <a:pt x="49" y="7"/>
                        </a:lnTo>
                        <a:lnTo>
                          <a:pt x="81" y="0"/>
                        </a:lnTo>
                        <a:lnTo>
                          <a:pt x="870" y="0"/>
                        </a:lnTo>
                        <a:lnTo>
                          <a:pt x="901" y="7"/>
                        </a:lnTo>
                        <a:lnTo>
                          <a:pt x="927" y="24"/>
                        </a:lnTo>
                        <a:lnTo>
                          <a:pt x="944" y="50"/>
                        </a:lnTo>
                        <a:lnTo>
                          <a:pt x="951" y="81"/>
                        </a:lnTo>
                        <a:lnTo>
                          <a:pt x="951" y="405"/>
                        </a:lnTo>
                        <a:lnTo>
                          <a:pt x="944" y="437"/>
                        </a:lnTo>
                        <a:lnTo>
                          <a:pt x="927" y="463"/>
                        </a:lnTo>
                        <a:lnTo>
                          <a:pt x="901" y="480"/>
                        </a:lnTo>
                        <a:lnTo>
                          <a:pt x="870" y="486"/>
                        </a:lnTo>
                        <a:lnTo>
                          <a:pt x="81" y="486"/>
                        </a:lnTo>
                        <a:lnTo>
                          <a:pt x="49" y="480"/>
                        </a:lnTo>
                        <a:lnTo>
                          <a:pt x="24" y="463"/>
                        </a:lnTo>
                        <a:lnTo>
                          <a:pt x="6" y="437"/>
                        </a:lnTo>
                        <a:lnTo>
                          <a:pt x="0" y="405"/>
                        </a:lnTo>
                        <a:lnTo>
                          <a:pt x="0" y="81"/>
                        </a:lnTo>
                        <a:close/>
                      </a:path>
                    </a:pathLst>
                  </a:custGeom>
                  <a:noFill/>
                  <a:ln w="15024">
                    <a:solidFill>
                      <a:srgbClr val="999999"/>
                    </a:solidFill>
                    <a:round/>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defRPr>
                        <a:solidFill>
                          <a:schemeClr val="tx1"/>
                        </a:solidFill>
                        <a:uFillTx/>
                        <a:latin charset="0" panose="020B0604020202020204" pitchFamily="34" typeface="Arial"/>
                        <a:cs charset="0" panose="020B0604020202020204" pitchFamily="34" typeface="Arial"/>
                      </a:defRPr>
                    </a:lvl1pPr>
                    <a:lvl2pPr indent="-285750" marL="742950">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pPr algn="ctr"/>
                    <a:r>
                      <a:rPr altLang="en-US" lang="en-US" sz="1400">
                        <a:solidFill>
                          <a:srgbClr val="FFFFFF"/>
                        </a:solidFill>
                        <a:uFillTx/>
                        <a:latin charset="0" panose="02020603050405020304" pitchFamily="18" typeface="Times New Roman"/>
                        <a:cs charset="0" panose="020F0502020204030204" pitchFamily="34" typeface="Calibri"/>
                      </a:rPr>
                      <a:t>Độ III</a:t>
                    </a:r>
                    <a:endParaRPr altLang="en-US" lang="en-US" sz="1400">
                      <a:uFillTx/>
                      <a:latin charset="0" panose="02020603050405020304" pitchFamily="18" typeface="Times New Roman"/>
                      <a:cs charset="0" panose="020F0502020204030204" pitchFamily="34" typeface="Calibri"/>
                    </a:endParaRPr>
                  </a:p>
                  <a:p>
                    <a:pPr algn="ctr"/>
                    <a:r>
                      <a:rPr altLang="en-US" lang="vi-VN" sz="1400">
                        <a:solidFill>
                          <a:srgbClr val="FFFFFF"/>
                        </a:solidFill>
                        <a:uFillTx/>
                        <a:latin charset="0" panose="02020603050405020304" pitchFamily="18" typeface="Times New Roman"/>
                        <a:cs charset="0" panose="020F0502020204030204" pitchFamily="34" typeface="Calibri"/>
                      </a:rPr>
                      <a:t>(Nặng)</a:t>
                    </a:r>
                    <a:endParaRPr altLang="en-US" lang="en-US" sz="1400">
                      <a:uFillTx/>
                      <a:latin charset="0" panose="02020603050405020304" pitchFamily="18" typeface="Times New Roman"/>
                      <a:cs charset="0" panose="020F0502020204030204" pitchFamily="34" typeface="Calibri"/>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3045" name="Freeform 35"/>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1483707" y="2144985"/>
                    <a:ext cx="1709965" cy="585053"/>
                  </a:xfrm>
                  <a:custGeom>
                    <a:avLst/>
                    <a:gdLst>
                      <a:gd fmla="*/ 0 w 1573" name="T0"/>
                      <a:gd fmla="*/ 1402313 h 645" name="T1"/>
                      <a:gd fmla="*/ 9784 w 1573" name="T2"/>
                      <a:gd fmla="*/ 1364217 h 645" name="T3"/>
                      <a:gd fmla="*/ 34786 w 1573" name="T4"/>
                      <a:gd fmla="*/ 1333377 h 645" name="T5"/>
                      <a:gd fmla="*/ 71747 w 1573" name="T6"/>
                      <a:gd fmla="*/ 1312514 h 645" name="T7"/>
                      <a:gd fmla="*/ 117404 w 1573" name="T8"/>
                      <a:gd fmla="*/ 1304351 h 645" name="T9"/>
                      <a:gd fmla="*/ 1593648 w 1573" name="T10"/>
                      <a:gd fmla="*/ 1304351 h 645" name="T11"/>
                      <a:gd fmla="*/ 1638218 w 1573" name="T12"/>
                      <a:gd fmla="*/ 1312514 h 645" name="T13"/>
                      <a:gd fmla="*/ 1676266 w 1573" name="T14"/>
                      <a:gd fmla="*/ 1333377 h 645" name="T15"/>
                      <a:gd fmla="*/ 1701268 w 1573" name="T16"/>
                      <a:gd fmla="*/ 1364217 h 645" name="T17"/>
                      <a:gd fmla="*/ 1709965 w 1573" name="T18"/>
                      <a:gd fmla="*/ 1402313 h 645" name="T19"/>
                      <a:gd fmla="*/ 1709965 w 1573" name="T20"/>
                      <a:gd fmla="*/ 1791441 h 645" name="T21"/>
                      <a:gd fmla="*/ 1701268 w 1573" name="T22"/>
                      <a:gd fmla="*/ 1829538 h 645" name="T23"/>
                      <a:gd fmla="*/ 1676266 w 1573" name="T24"/>
                      <a:gd fmla="*/ 1860378 h 645" name="T25"/>
                      <a:gd fmla="*/ 1638218 w 1573" name="T26"/>
                      <a:gd fmla="*/ 1881240 h 645" name="T27"/>
                      <a:gd fmla="*/ 1593648 w 1573" name="T28"/>
                      <a:gd fmla="*/ 1889404 h 645" name="T29"/>
                      <a:gd fmla="*/ 117404 w 1573" name="T30"/>
                      <a:gd fmla="*/ 1889404 h 645" name="T31"/>
                      <a:gd fmla="*/ 71747 w 1573" name="T32"/>
                      <a:gd fmla="*/ 1881240 h 645" name="T33"/>
                      <a:gd fmla="*/ 34786 w 1573" name="T34"/>
                      <a:gd fmla="*/ 1860378 h 645" name="T35"/>
                      <a:gd fmla="*/ 9784 w 1573" name="T36"/>
                      <a:gd fmla="*/ 1829538 h 645" name="T37"/>
                      <a:gd fmla="*/ 0 w 1573" name="T38"/>
                      <a:gd fmla="*/ 1791441 h 645" name="T39"/>
                      <a:gd fmla="*/ 0 w 1573" name="T40"/>
                      <a:gd fmla="*/ 1402313 h 645" name="T41"/>
                      <a:gd fmla="*/ 0 60000 65536" name="T42"/>
                      <a:gd fmla="*/ 0 60000 65536" name="T43"/>
                      <a:gd fmla="*/ 0 60000 65536" name="T44"/>
                      <a:gd fmla="*/ 0 60000 65536" name="T45"/>
                      <a:gd fmla="*/ 0 60000 65536" name="T46"/>
                      <a:gd fmla="*/ 0 60000 65536" name="T47"/>
                      <a:gd fmla="*/ 0 60000 65536" name="T48"/>
                      <a:gd fmla="*/ 0 60000 65536" name="T49"/>
                      <a:gd fmla="*/ 0 60000 65536" name="T50"/>
                      <a:gd fmla="*/ 0 60000 65536" name="T51"/>
                      <a:gd fmla="*/ 0 60000 65536" name="T52"/>
                      <a:gd fmla="*/ 0 60000 65536" name="T53"/>
                      <a:gd fmla="*/ 0 60000 65536" name="T54"/>
                      <a:gd fmla="*/ 0 60000 65536" name="T55"/>
                      <a:gd fmla="*/ 0 60000 65536" name="T56"/>
                      <a:gd fmla="*/ 0 60000 65536" name="T57"/>
                      <a:gd fmla="*/ 0 60000 65536" name="T58"/>
                      <a:gd fmla="*/ 0 60000 65536" name="T59"/>
                      <a:gd fmla="*/ 0 60000 65536" name="T60"/>
                      <a:gd fmla="*/ 0 60000 65536" name="T61"/>
                      <a:gd fmla="*/ 0 60000 65536" name="T62"/>
                      <a:gd fmla="*/ 0 w 1573" name="T63"/>
                      <a:gd fmla="*/ 0 h 645" name="T64"/>
                      <a:gd fmla="*/ 1573 w 1573" name="T65"/>
                      <a:gd fmla="*/ 645 h 645" name="T6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b="T66" l="T63" r="T65" t="T64"/>
                    <a:pathLst>
                      <a:path h="645" w="1573">
                        <a:moveTo>
                          <a:pt x="0" y="108"/>
                        </a:moveTo>
                        <a:lnTo>
                          <a:pt x="9" y="66"/>
                        </a:lnTo>
                        <a:lnTo>
                          <a:pt x="32" y="32"/>
                        </a:lnTo>
                        <a:lnTo>
                          <a:pt x="66" y="9"/>
                        </a:lnTo>
                        <a:lnTo>
                          <a:pt x="108" y="0"/>
                        </a:lnTo>
                        <a:lnTo>
                          <a:pt x="1466" y="0"/>
                        </a:lnTo>
                        <a:lnTo>
                          <a:pt x="1507" y="9"/>
                        </a:lnTo>
                        <a:lnTo>
                          <a:pt x="1542" y="32"/>
                        </a:lnTo>
                        <a:lnTo>
                          <a:pt x="1565" y="66"/>
                        </a:lnTo>
                        <a:lnTo>
                          <a:pt x="1573" y="108"/>
                        </a:lnTo>
                        <a:lnTo>
                          <a:pt x="1573" y="537"/>
                        </a:lnTo>
                        <a:lnTo>
                          <a:pt x="1565" y="579"/>
                        </a:lnTo>
                        <a:lnTo>
                          <a:pt x="1542" y="613"/>
                        </a:lnTo>
                        <a:lnTo>
                          <a:pt x="1507" y="636"/>
                        </a:lnTo>
                        <a:lnTo>
                          <a:pt x="1466" y="645"/>
                        </a:lnTo>
                        <a:lnTo>
                          <a:pt x="108" y="645"/>
                        </a:lnTo>
                        <a:lnTo>
                          <a:pt x="66" y="636"/>
                        </a:lnTo>
                        <a:lnTo>
                          <a:pt x="32" y="613"/>
                        </a:lnTo>
                        <a:lnTo>
                          <a:pt x="9" y="579"/>
                        </a:lnTo>
                        <a:lnTo>
                          <a:pt x="0" y="537"/>
                        </a:lnTo>
                        <a:lnTo>
                          <a:pt x="0" y="108"/>
                        </a:lnTo>
                        <a:close/>
                      </a:path>
                    </a:pathLst>
                  </a:custGeom>
                  <a:noFill/>
                  <a:ln w="15024">
                    <a:solidFill>
                      <a:srgbClr val="C0504D"/>
                    </a:solidFill>
                    <a:round/>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defRPr>
                        <a:solidFill>
                          <a:schemeClr val="tx1"/>
                        </a:solidFill>
                        <a:uFillTx/>
                        <a:latin charset="0" panose="020B0604020202020204" pitchFamily="34" typeface="Arial"/>
                        <a:cs charset="0" panose="020B0604020202020204" pitchFamily="34" typeface="Arial"/>
                      </a:defRPr>
                    </a:lvl1pPr>
                    <a:lvl2pPr indent="-285750" marL="742950">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pPr algn="ctr"/>
                    <a:r>
                      <a:rPr altLang="en-US" lang="en-US" sz="1400">
                        <a:uFillTx/>
                        <a:latin charset="0" panose="02020603050405020304" pitchFamily="18" typeface="Times New Roman"/>
                        <a:cs charset="0" panose="020F0502020204030204" pitchFamily="34" typeface="Calibri"/>
                      </a:rPr>
                      <a:t>Dẫn lưu đường mật </a:t>
                    </a:r>
                    <a:r>
                      <a:rPr altLang="en-US" b="1" lang="en-US" sz="1400">
                        <a:solidFill>
                          <a:srgbClr val="FFFF00"/>
                        </a:solidFill>
                        <a:uFillTx/>
                        <a:latin charset="0" panose="02020603050405020304" pitchFamily="18" typeface="Times New Roman"/>
                        <a:cs charset="0" panose="020F0502020204030204" pitchFamily="34" typeface="Calibri"/>
                      </a:rPr>
                      <a:t>khẩn</a:t>
                    </a:r>
                    <a:r>
                      <a:rPr altLang="en-US" lang="en-US" sz="1400">
                        <a:uFillTx/>
                        <a:latin charset="0" panose="02020603050405020304" pitchFamily="18" typeface="Times New Roman"/>
                        <a:cs charset="0" panose="020F0502020204030204" pitchFamily="34" typeface="Calibri"/>
                      </a:rPr>
                      <a:t> </a:t>
                    </a:r>
                  </a:p>
                  <a:p>
                    <a:pPr algn="ctr"/>
                    <a:r>
                      <a:rPr altLang="en-US" lang="en-US" sz="1400">
                        <a:uFillTx/>
                        <a:latin charset="0" panose="02020603050405020304" pitchFamily="18" typeface="Times New Roman"/>
                        <a:cs charset="0" panose="020F0502020204030204" pitchFamily="34" typeface="Calibri"/>
                      </a:rPr>
                      <a:t>Kháng sinh</a:t>
                    </a:r>
                  </a:p>
                  <a:p>
                    <a:pPr algn="ctr"/>
                    <a:r>
                      <a:rPr altLang="en-US" lang="en-US" sz="1400">
                        <a:uFillTx/>
                        <a:latin charset="0" panose="02020603050405020304" pitchFamily="18" typeface="Times New Roman"/>
                        <a:cs charset="0" panose="020F0502020204030204" pitchFamily="34" typeface="Calibri"/>
                      </a:rPr>
                      <a:t>Hồi sức tích cực</a:t>
                    </a:r>
                  </a:p>
                  <a:p>
                    <a:pPr algn="ctr"/>
                    <a:r>
                      <a:rPr altLang="en-US" lang="en-US" sz="1400">
                        <a:uFillTx/>
                        <a:latin charset="0" panose="02020603050405020304" pitchFamily="18" typeface="Times New Roman"/>
                        <a:cs charset="0" panose="020F0502020204030204" pitchFamily="34" typeface="Calibri"/>
                      </a:rPr>
                      <a:t> </a:t>
                    </a:r>
                  </a:p>
                  <a:p>
                    <a:pPr algn="ctr"/>
                    <a:r>
                      <a:rPr altLang="en-US" lang="en-US" sz="1400">
                        <a:uFillTx/>
                        <a:latin charset="0" panose="02020603050405020304" pitchFamily="18" typeface="Times New Roman"/>
                        <a:cs charset="0" panose="020F0502020204030204" pitchFamily="34" typeface="Calibri"/>
                      </a:rPr>
                      <a:t> </a:t>
                    </a:r>
                  </a:p>
                  <a:p>
                    <a:pPr algn="ctr"/>
                    <a:r>
                      <a:rPr altLang="en-US" lang="en-US" sz="1400">
                        <a:uFillTx/>
                        <a:latin charset="0" panose="02020603050405020304" pitchFamily="18" typeface="Times New Roman"/>
                        <a:cs charset="0" panose="020F0502020204030204" pitchFamily="34" typeface="Calibri"/>
                      </a:rPr>
                      <a:t> </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3046" name="Freeform 37"/>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3338924" y="782011"/>
                    <a:ext cx="989856" cy="438110"/>
                  </a:xfrm>
                  <a:custGeom>
                    <a:avLst/>
                    <a:gdLst>
                      <a:gd fmla="*/ 0 w 978" name="T0"/>
                      <a:gd fmla="*/ 33561 h 483" name="T1"/>
                      <a:gd fmla="*/ 6073 w 978" name="T2"/>
                      <a:gd fmla="*/ 5442 h 483" name="T3"/>
                      <a:gd fmla="*/ 24291 w 978" name="T4"/>
                      <a:gd fmla="*/ -18141 h 483" name="T5"/>
                      <a:gd fmla="*/ 49594 w 978" name="T6"/>
                      <a:gd fmla="*/ -33561 h 483" name="T7"/>
                      <a:gd fmla="*/ 80970 w 978" name="T8"/>
                      <a:gd fmla="*/ -39004 h 483" name="T9"/>
                      <a:gd fmla="*/ 908886 w 978" name="T10"/>
                      <a:gd fmla="*/ -39004 h 483" name="T11"/>
                      <a:gd fmla="*/ 940262 w 978" name="T12"/>
                      <a:gd fmla="*/ -33561 h 483" name="T13"/>
                      <a:gd fmla="*/ 965565 w 978" name="T14"/>
                      <a:gd fmla="*/ -18141 h 483" name="T15"/>
                      <a:gd fmla="*/ 983783 w 978" name="T16"/>
                      <a:gd fmla="*/ 5442 h 483" name="T17"/>
                      <a:gd fmla="*/ 989856 w 978" name="T18"/>
                      <a:gd fmla="*/ 33561 h 483" name="T19"/>
                      <a:gd fmla="*/ 989856 w 978" name="T20"/>
                      <a:gd fmla="*/ 325635 h 483" name="T21"/>
                      <a:gd fmla="*/ 983783 w 978" name="T22"/>
                      <a:gd fmla="*/ 353753 h 483" name="T23"/>
                      <a:gd fmla="*/ 965565 w 978" name="T24"/>
                      <a:gd fmla="*/ 377337 h 483" name="T25"/>
                      <a:gd fmla="*/ 940262 w 978" name="T26"/>
                      <a:gd fmla="*/ 392757 h 483" name="T27"/>
                      <a:gd fmla="*/ 908886 w 978" name="T28"/>
                      <a:gd fmla="*/ 398199 h 483" name="T29"/>
                      <a:gd fmla="*/ 80970 w 978" name="T30"/>
                      <a:gd fmla="*/ 398199 h 483" name="T31"/>
                      <a:gd fmla="*/ 49594 w 978" name="T32"/>
                      <a:gd fmla="*/ 392757 h 483" name="T33"/>
                      <a:gd fmla="*/ 24291 w 978" name="T34"/>
                      <a:gd fmla="*/ 377337 h 483" name="T35"/>
                      <a:gd fmla="*/ 6073 w 978" name="T36"/>
                      <a:gd fmla="*/ 353753 h 483" name="T37"/>
                      <a:gd fmla="*/ 0 w 978" name="T38"/>
                      <a:gd fmla="*/ 325635 h 483" name="T39"/>
                      <a:gd fmla="*/ 0 w 978" name="T40"/>
                      <a:gd fmla="*/ 33561 h 483" name="T41"/>
                      <a:gd fmla="*/ 0 60000 65536" name="T42"/>
                      <a:gd fmla="*/ 0 60000 65536" name="T43"/>
                      <a:gd fmla="*/ 0 60000 65536" name="T44"/>
                      <a:gd fmla="*/ 0 60000 65536" name="T45"/>
                      <a:gd fmla="*/ 0 60000 65536" name="T46"/>
                      <a:gd fmla="*/ 0 60000 65536" name="T47"/>
                      <a:gd fmla="*/ 0 60000 65536" name="T48"/>
                      <a:gd fmla="*/ 0 60000 65536" name="T49"/>
                      <a:gd fmla="*/ 0 60000 65536" name="T50"/>
                      <a:gd fmla="*/ 0 60000 65536" name="T51"/>
                      <a:gd fmla="*/ 0 60000 65536" name="T52"/>
                      <a:gd fmla="*/ 0 60000 65536" name="T53"/>
                      <a:gd fmla="*/ 0 60000 65536" name="T54"/>
                      <a:gd fmla="*/ 0 60000 65536" name="T55"/>
                      <a:gd fmla="*/ 0 60000 65536" name="T56"/>
                      <a:gd fmla="*/ 0 60000 65536" name="T57"/>
                      <a:gd fmla="*/ 0 60000 65536" name="T58"/>
                      <a:gd fmla="*/ 0 60000 65536" name="T59"/>
                      <a:gd fmla="*/ 0 60000 65536" name="T60"/>
                      <a:gd fmla="*/ 0 60000 65536" name="T61"/>
                      <a:gd fmla="*/ 0 60000 65536" name="T62"/>
                      <a:gd fmla="*/ 0 w 978" name="T63"/>
                      <a:gd fmla="*/ 0 h 483" name="T64"/>
                      <a:gd fmla="*/ 978 w 978" name="T65"/>
                      <a:gd fmla="*/ 483 h 483" name="T6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b="T66" l="T63" r="T65" t="T64"/>
                    <a:pathLst>
                      <a:path h="483" w="978">
                        <a:moveTo>
                          <a:pt x="0" y="80"/>
                        </a:moveTo>
                        <a:lnTo>
                          <a:pt x="6" y="49"/>
                        </a:lnTo>
                        <a:lnTo>
                          <a:pt x="24" y="23"/>
                        </a:lnTo>
                        <a:lnTo>
                          <a:pt x="49" y="6"/>
                        </a:lnTo>
                        <a:lnTo>
                          <a:pt x="80" y="0"/>
                        </a:lnTo>
                        <a:lnTo>
                          <a:pt x="898" y="0"/>
                        </a:lnTo>
                        <a:lnTo>
                          <a:pt x="929" y="6"/>
                        </a:lnTo>
                        <a:lnTo>
                          <a:pt x="954" y="23"/>
                        </a:lnTo>
                        <a:lnTo>
                          <a:pt x="972" y="49"/>
                        </a:lnTo>
                        <a:lnTo>
                          <a:pt x="978" y="80"/>
                        </a:lnTo>
                        <a:lnTo>
                          <a:pt x="978" y="402"/>
                        </a:lnTo>
                        <a:lnTo>
                          <a:pt x="972" y="433"/>
                        </a:lnTo>
                        <a:lnTo>
                          <a:pt x="954" y="459"/>
                        </a:lnTo>
                        <a:lnTo>
                          <a:pt x="929" y="476"/>
                        </a:lnTo>
                        <a:lnTo>
                          <a:pt x="898" y="482"/>
                        </a:lnTo>
                        <a:lnTo>
                          <a:pt x="80" y="482"/>
                        </a:lnTo>
                        <a:lnTo>
                          <a:pt x="49" y="476"/>
                        </a:lnTo>
                        <a:lnTo>
                          <a:pt x="24" y="459"/>
                        </a:lnTo>
                        <a:lnTo>
                          <a:pt x="6" y="433"/>
                        </a:lnTo>
                        <a:lnTo>
                          <a:pt x="0" y="402"/>
                        </a:lnTo>
                        <a:lnTo>
                          <a:pt x="0" y="80"/>
                        </a:lnTo>
                        <a:close/>
                      </a:path>
                    </a:pathLst>
                  </a:custGeom>
                  <a:noFill/>
                  <a:ln w="15024">
                    <a:solidFill>
                      <a:srgbClr val="C0504D"/>
                    </a:solidFill>
                    <a:round/>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defRPr>
                        <a:solidFill>
                          <a:schemeClr val="tx1"/>
                        </a:solidFill>
                        <a:uFillTx/>
                        <a:latin charset="0" panose="020B0604020202020204" pitchFamily="34" typeface="Arial"/>
                        <a:cs charset="0" panose="020B0604020202020204" pitchFamily="34" typeface="Arial"/>
                      </a:defRPr>
                    </a:lvl1pPr>
                    <a:lvl2pPr indent="-285750" marL="742950">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pPr algn="ctr"/>
                    <a:r>
                      <a:rPr altLang="en-US" lang="en-US" sz="1400">
                        <a:uFillTx/>
                        <a:latin charset="0" panose="02020603050405020304" pitchFamily="18" typeface="Times New Roman"/>
                        <a:cs charset="0" panose="020F0502020204030204" pitchFamily="34" typeface="Calibri"/>
                      </a:rPr>
                      <a:t>Dẫn lưu đường mật</a:t>
                    </a:r>
                  </a:p>
                </p:txBody>
              </p:sp>
              <p:pic>
                <p:nvPic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3047" name="Picture 38"/>
                  <p:cNvPic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picLocks noChangeAspect="1"/>
                  </p:cNvPicPr>
                  <p:nvPr/>
                </p:nvPicPr>
                <p:blipFill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lip r:embed="rId2"/>
                  <a:srcRect/>
                  <a:stretch>
                    <a:fillRect/>
                  </a:stretch>
                </p:blipFill>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2681324" y="125394"/>
                    <a:ext cx="201247" cy="191350"/>
                  </a:xfrm>
                  <a:prstGeom prst="rect">
                    <a:avLst/>
                  </a:prstGeom>
                  <a:solidFill>
                    <a:srgbClr val="FFFFFF"/>
                  </a:solidFill>
                  <a:ln>
                    <a:noFill/>
                  </a:ln>
                </p:spPr>
              </p:pic>
              <p:pic>
                <p:nvPic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3048" name="Picture 39"/>
                  <p:cNvPic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picLocks noChangeAspect="1"/>
                  </p:cNvPicPr>
                  <p:nvPr/>
                </p:nvPicPr>
                <p:blipFill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lip r:embed="rId3"/>
                  <a:srcRect/>
                  <a:stretch>
                    <a:fillRect/>
                  </a:stretch>
                </p:blipFill>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2699445" y="1037131"/>
                    <a:ext cx="183125" cy="172118"/>
                  </a:xfrm>
                  <a:prstGeom prst="rect">
                    <a:avLst/>
                  </a:prstGeom>
                  <a:solidFill>
                    <a:srgbClr val="FFFFFF"/>
                  </a:solidFill>
                  <a:ln>
                    <a:noFill/>
                  </a:ln>
                </p:spPr>
              </p:pic>
              <p:pic>
                <p:nvPic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3049" name="Picture 40"/>
                  <p:cNvPic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picLocks noChangeAspect="1"/>
                  </p:cNvPicPr>
                  <p:nvPr/>
                </p:nvPicPr>
                <p:blipFill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lip r:embed="rId4"/>
                  <a:srcRect/>
                  <a:stretch>
                    <a:fillRect/>
                  </a:stretch>
                </p:blipFill>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3159305" y="1980097"/>
                    <a:ext cx="179618" cy="168821"/>
                  </a:xfrm>
                  <a:prstGeom prst="rect">
                    <a:avLst/>
                  </a:prstGeom>
                  <a:solidFill>
                    <a:srgbClr val="FFFFFF"/>
                  </a:solidFill>
                  <a:ln>
                    <a:noFill/>
                  </a:ln>
                </p:spPr>
              </p:pic>
            </p:gr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3023" name="Freeform 13"/>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3227754" y="1292528"/>
                  <a:ext cx="1018076" cy="450749"/>
                </a:xfrm>
                <a:custGeom>
                  <a:avLst/>
                  <a:gdLst>
                    <a:gd fmla="*/ 0 w 978" name="T0"/>
                    <a:gd fmla="*/ 34529 h 483" name="T1"/>
                    <a:gd fmla="*/ 6246 w 978" name="T2"/>
                    <a:gd fmla="*/ 5599 h 483" name="T3"/>
                    <a:gd fmla="*/ 24983 w 978" name="T4"/>
                    <a:gd fmla="*/ -18665 h 483" name="T5"/>
                    <a:gd fmla="*/ 51008 w 978" name="T6"/>
                    <a:gd fmla="*/ -34529 h 483" name="T7"/>
                    <a:gd fmla="*/ 83278 w 978" name="T8"/>
                    <a:gd fmla="*/ -40129 h 483" name="T9"/>
                    <a:gd fmla="*/ 934798 w 978" name="T10"/>
                    <a:gd fmla="*/ -40129 h 483" name="T11"/>
                    <a:gd fmla="*/ 967068 w 978" name="T12"/>
                    <a:gd fmla="*/ -34529 h 483" name="T13"/>
                    <a:gd fmla="*/ 993093 w 978" name="T14"/>
                    <a:gd fmla="*/ -18665 h 483" name="T15"/>
                    <a:gd fmla="*/ 1011830 w 978" name="T16"/>
                    <a:gd fmla="*/ 5599 h 483" name="T17"/>
                    <a:gd fmla="*/ 1018076 w 978" name="T18"/>
                    <a:gd fmla="*/ 34529 h 483" name="T19"/>
                    <a:gd fmla="*/ 1018076 w 978" name="T20"/>
                    <a:gd fmla="*/ 335029 h 483" name="T21"/>
                    <a:gd fmla="*/ 1011830 w 978" name="T22"/>
                    <a:gd fmla="*/ 363959 h 483" name="T23"/>
                    <a:gd fmla="*/ 993093 w 978" name="T24"/>
                    <a:gd fmla="*/ 388223 h 483" name="T25"/>
                    <a:gd fmla="*/ 967068 w 978" name="T26"/>
                    <a:gd fmla="*/ 404088 h 483" name="T27"/>
                    <a:gd fmla="*/ 934798 w 978" name="T28"/>
                    <a:gd fmla="*/ 409687 h 483" name="T29"/>
                    <a:gd fmla="*/ 83278 w 978" name="T30"/>
                    <a:gd fmla="*/ 409687 h 483" name="T31"/>
                    <a:gd fmla="*/ 51008 w 978" name="T32"/>
                    <a:gd fmla="*/ 404088 h 483" name="T33"/>
                    <a:gd fmla="*/ 24983 w 978" name="T34"/>
                    <a:gd fmla="*/ 388223 h 483" name="T35"/>
                    <a:gd fmla="*/ 6246 w 978" name="T36"/>
                    <a:gd fmla="*/ 363959 h 483" name="T37"/>
                    <a:gd fmla="*/ 0 w 978" name="T38"/>
                    <a:gd fmla="*/ 335029 h 483" name="T39"/>
                    <a:gd fmla="*/ 0 w 978" name="T40"/>
                    <a:gd fmla="*/ 34529 h 483" name="T41"/>
                    <a:gd fmla="*/ 0 60000 65536" name="T42"/>
                    <a:gd fmla="*/ 0 60000 65536" name="T43"/>
                    <a:gd fmla="*/ 0 60000 65536" name="T44"/>
                    <a:gd fmla="*/ 0 60000 65536" name="T45"/>
                    <a:gd fmla="*/ 0 60000 65536" name="T46"/>
                    <a:gd fmla="*/ 0 60000 65536" name="T47"/>
                    <a:gd fmla="*/ 0 60000 65536" name="T48"/>
                    <a:gd fmla="*/ 0 60000 65536" name="T49"/>
                    <a:gd fmla="*/ 0 60000 65536" name="T50"/>
                    <a:gd fmla="*/ 0 60000 65536" name="T51"/>
                    <a:gd fmla="*/ 0 60000 65536" name="T52"/>
                    <a:gd fmla="*/ 0 60000 65536" name="T53"/>
                    <a:gd fmla="*/ 0 60000 65536" name="T54"/>
                    <a:gd fmla="*/ 0 60000 65536" name="T55"/>
                    <a:gd fmla="*/ 0 60000 65536" name="T56"/>
                    <a:gd fmla="*/ 0 60000 65536" name="T57"/>
                    <a:gd fmla="*/ 0 60000 65536" name="T58"/>
                    <a:gd fmla="*/ 0 60000 65536" name="T59"/>
                    <a:gd fmla="*/ 0 60000 65536" name="T60"/>
                    <a:gd fmla="*/ 0 60000 65536" name="T61"/>
                    <a:gd fmla="*/ 0 60000 65536" name="T62"/>
                    <a:gd fmla="*/ 0 w 978" name="T63"/>
                    <a:gd fmla="*/ 0 h 483" name="T64"/>
                    <a:gd fmla="*/ 978 w 978" name="T65"/>
                    <a:gd fmla="*/ 483 h 483" name="T6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b="T66" l="T63" r="T65" t="T64"/>
                  <a:pathLst>
                    <a:path h="483" w="978">
                      <a:moveTo>
                        <a:pt x="0" y="80"/>
                      </a:moveTo>
                      <a:lnTo>
                        <a:pt x="6" y="49"/>
                      </a:lnTo>
                      <a:lnTo>
                        <a:pt x="24" y="23"/>
                      </a:lnTo>
                      <a:lnTo>
                        <a:pt x="49" y="6"/>
                      </a:lnTo>
                      <a:lnTo>
                        <a:pt x="80" y="0"/>
                      </a:lnTo>
                      <a:lnTo>
                        <a:pt x="898" y="0"/>
                      </a:lnTo>
                      <a:lnTo>
                        <a:pt x="929" y="6"/>
                      </a:lnTo>
                      <a:lnTo>
                        <a:pt x="954" y="23"/>
                      </a:lnTo>
                      <a:lnTo>
                        <a:pt x="972" y="49"/>
                      </a:lnTo>
                      <a:lnTo>
                        <a:pt x="978" y="80"/>
                      </a:lnTo>
                      <a:lnTo>
                        <a:pt x="978" y="402"/>
                      </a:lnTo>
                      <a:lnTo>
                        <a:pt x="972" y="433"/>
                      </a:lnTo>
                      <a:lnTo>
                        <a:pt x="954" y="459"/>
                      </a:lnTo>
                      <a:lnTo>
                        <a:pt x="929" y="476"/>
                      </a:lnTo>
                      <a:lnTo>
                        <a:pt x="898" y="482"/>
                      </a:lnTo>
                      <a:lnTo>
                        <a:pt x="80" y="482"/>
                      </a:lnTo>
                      <a:lnTo>
                        <a:pt x="49" y="476"/>
                      </a:lnTo>
                      <a:lnTo>
                        <a:pt x="24" y="459"/>
                      </a:lnTo>
                      <a:lnTo>
                        <a:pt x="6" y="433"/>
                      </a:lnTo>
                      <a:lnTo>
                        <a:pt x="0" y="402"/>
                      </a:lnTo>
                      <a:lnTo>
                        <a:pt x="0" y="80"/>
                      </a:lnTo>
                      <a:close/>
                    </a:path>
                  </a:pathLst>
                </a:custGeom>
                <a:noFill/>
                <a:ln w="15024">
                  <a:solidFill>
                    <a:srgbClr val="C0504D"/>
                  </a:solidFill>
                  <a:round/>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defRPr>
                      <a:solidFill>
                        <a:schemeClr val="tx1"/>
                      </a:solidFill>
                      <a:uFillTx/>
                      <a:latin charset="0" panose="020B0604020202020204" pitchFamily="34" typeface="Arial"/>
                      <a:cs charset="0" panose="020B0604020202020204" pitchFamily="34" typeface="Arial"/>
                    </a:defRPr>
                  </a:lvl1pPr>
                  <a:lvl2pPr indent="-285750" marL="742950">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pPr algn="ctr"/>
                  <a:r>
                    <a:rPr altLang="en-US" lang="en-US" sz="1400">
                      <a:uFillTx/>
                      <a:latin charset="0" panose="02020603050405020304" pitchFamily="18" typeface="Times New Roman"/>
                      <a:cs charset="0" panose="020F0502020204030204" pitchFamily="34" typeface="Calibri"/>
                    </a:rPr>
                    <a:t>Dẫn lưu đường mật </a:t>
                  </a:r>
                  <a:r>
                    <a:rPr altLang="en-US" b="1" lang="vi-VN" sz="1400">
                      <a:solidFill>
                        <a:srgbClr val="FFFF00"/>
                      </a:solidFill>
                      <a:uFillTx/>
                      <a:latin charset="0" panose="02020603050405020304" pitchFamily="18" typeface="Times New Roman"/>
                      <a:cs charset="0" panose="020F0502020204030204" pitchFamily="34" typeface="Calibri"/>
                    </a:rPr>
                    <a:t>sớm</a:t>
                  </a:r>
                  <a:endParaRPr altLang="en-US" lang="en-US" sz="1400">
                    <a:solidFill>
                      <a:srgbClr val="FFFF00"/>
                    </a:solidFill>
                    <a:uFillTx/>
                    <a:latin charset="0" panose="02020603050405020304" pitchFamily="18" typeface="Times New Roman"/>
                    <a:cs charset="0" panose="020F0502020204030204" pitchFamily="34" typeface="Calibri"/>
                  </a:endParaRPr>
                </a:p>
              </p:txBody>
            </p:sp>
            <p:cxnSp>
              <p:nvCxn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5" name="Straight Arrow Connector 14"/>
                <p:cNvCxn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Cxn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812949" y="1524200"/>
                  <a:ext cx="571189" cy="0"/>
                </a:xfrm>
                <a:prstGeom prst="straightConnector1">
                  <a:avLst/>
                </a:prstGeom>
                <a:ln w="31750">
                  <a:solidFill>
                    <a:schemeClr val="tx1">
                      <a:lumMod val="50000"/>
                      <a:lumOff val="50000"/>
                    </a:schemeClr>
                  </a:solidFill>
                  <a:tailEnd type="triangle"/>
                </a:ln>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1">
                  <a:schemeClr val="accent1"/>
                </a:lnRef>
                <a:fillRef idx="0">
                  <a:schemeClr val="accent1"/>
                </a:fillRef>
                <a:effectRef idx="0">
                  <a:schemeClr val="accent1"/>
                </a:effectRef>
                <a:fontRef idx="minor">
                  <a:schemeClr val="tx1"/>
                </a:fontRef>
              </p:style>
            </p:cxnSp>
            <p:cxnSp>
              <p:nvCxn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6" name="Straight Arrow Connector 15"/>
                <p:cNvCxn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Cxn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804979" y="625397"/>
                  <a:ext cx="571189" cy="0"/>
                </a:xfrm>
                <a:prstGeom prst="straightConnector1">
                  <a:avLst/>
                </a:prstGeom>
                <a:ln w="31750">
                  <a:solidFill>
                    <a:schemeClr val="tx1">
                      <a:lumMod val="50000"/>
                      <a:lumOff val="50000"/>
                    </a:schemeClr>
                  </a:solidFill>
                  <a:tailEnd type="triangle"/>
                </a:ln>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1">
                  <a:schemeClr val="accent1"/>
                </a:lnRef>
                <a:fillRef idx="0">
                  <a:schemeClr val="accent1"/>
                </a:fillRef>
                <a:effectRef idx="0">
                  <a:schemeClr val="accent1"/>
                </a:effectRef>
                <a:fontRef idx="minor">
                  <a:schemeClr val="tx1"/>
                </a:fontRef>
              </p:style>
            </p:cxnSp>
            <p:cxnSp>
              <p:nvCxn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7" name="Straight Arrow Connector 16"/>
                <p:cNvCxn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Cxn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flipV="1">
                  <a:off x="2626143" y="257906"/>
                  <a:ext cx="629637" cy="367491"/>
                </a:xfrm>
                <a:prstGeom prst="straightConnector1">
                  <a:avLst/>
                </a:prstGeom>
                <a:ln w="31750">
                  <a:solidFill>
                    <a:schemeClr val="tx1">
                      <a:lumMod val="50000"/>
                      <a:lumOff val="50000"/>
                    </a:schemeClr>
                  </a:solidFill>
                  <a:tailEnd type="triangle"/>
                </a:ln>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1">
                  <a:schemeClr val="accent1"/>
                </a:lnRef>
                <a:fillRef idx="0">
                  <a:schemeClr val="accent1"/>
                </a:fillRef>
                <a:effectRef idx="0">
                  <a:schemeClr val="accent1"/>
                </a:effectRef>
                <a:fontRef idx="minor">
                  <a:schemeClr val="tx1"/>
                </a:fontRef>
              </p:style>
            </p:cxnSp>
            <p:cxnSp>
              <p:nvCxn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8" name="Straight Arrow Connector 17"/>
                <p:cNvCxn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Cxn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2642083" y="625397"/>
                  <a:ext cx="615024" cy="421729"/>
                </a:xfrm>
                <a:prstGeom prst="straightConnector1">
                  <a:avLst/>
                </a:prstGeom>
                <a:ln w="31750">
                  <a:solidFill>
                    <a:schemeClr val="tx1">
                      <a:lumMod val="50000"/>
                      <a:lumOff val="50000"/>
                    </a:schemeClr>
                  </a:solidFill>
                  <a:tailEnd type="triangle"/>
                </a:ln>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1">
                  <a:schemeClr val="accent1"/>
                </a:lnRef>
                <a:fillRef idx="0">
                  <a:schemeClr val="accent1"/>
                </a:fillRef>
                <a:effectRef idx="0">
                  <a:schemeClr val="accent1"/>
                </a:effectRef>
                <a:fontRef idx="minor">
                  <a:schemeClr val="tx1"/>
                </a:fontRef>
              </p:style>
            </p:cxnSp>
            <p:cxnSp>
              <p:nvCxn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9" name="Straight Arrow Connector 18"/>
                <p:cNvCxn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Cxn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4236100" y="257906"/>
                  <a:ext cx="460936" cy="0"/>
                </a:xfrm>
                <a:prstGeom prst="straightConnector1">
                  <a:avLst/>
                </a:prstGeom>
                <a:ln w="31750">
                  <a:solidFill>
                    <a:schemeClr val="tx1">
                      <a:lumMod val="50000"/>
                      <a:lumOff val="50000"/>
                    </a:schemeClr>
                  </a:solidFill>
                  <a:tailEnd type="triangle"/>
                </a:ln>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1">
                  <a:schemeClr val="accent1"/>
                </a:lnRef>
                <a:fillRef idx="0">
                  <a:schemeClr val="accent1"/>
                </a:fillRef>
                <a:effectRef idx="0">
                  <a:schemeClr val="accent1"/>
                </a:effectRef>
                <a:fontRef idx="minor">
                  <a:schemeClr val="tx1"/>
                </a:fontRef>
              </p:style>
            </p:cxnSp>
            <p:cxnSp>
              <p:nvCxn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0" name="Straight Arrow Connector 19"/>
                <p:cNvCxn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Cxn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4236100" y="1031630"/>
                  <a:ext cx="460936" cy="0"/>
                </a:xfrm>
                <a:prstGeom prst="straightConnector1">
                  <a:avLst/>
                </a:prstGeom>
                <a:ln w="31750">
                  <a:solidFill>
                    <a:schemeClr val="tx1">
                      <a:lumMod val="50000"/>
                      <a:lumOff val="50000"/>
                    </a:schemeClr>
                  </a:solidFill>
                  <a:tailEnd type="triangle"/>
                </a:ln>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1">
                  <a:schemeClr val="accent1"/>
                </a:lnRef>
                <a:fillRef idx="0">
                  <a:schemeClr val="accent1"/>
                </a:fillRef>
                <a:effectRef idx="0">
                  <a:schemeClr val="accent1"/>
                </a:effectRef>
                <a:fontRef idx="minor">
                  <a:schemeClr val="tx1"/>
                </a:fontRef>
              </p:style>
            </p:cxnSp>
            <p:cxnSp>
              <p:nvCxn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1" name="Straight Arrow Connector 20"/>
                <p:cNvCxn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Cxn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4236100" y="1524200"/>
                  <a:ext cx="460936" cy="0"/>
                </a:xfrm>
                <a:prstGeom prst="straightConnector1">
                  <a:avLst/>
                </a:prstGeom>
                <a:ln w="31750">
                  <a:solidFill>
                    <a:schemeClr val="tx1">
                      <a:lumMod val="50000"/>
                      <a:lumOff val="50000"/>
                    </a:schemeClr>
                  </a:solidFill>
                  <a:tailEnd type="triangle"/>
                </a:ln>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1">
                  <a:schemeClr val="accent1"/>
                </a:lnRef>
                <a:fillRef idx="0">
                  <a:schemeClr val="accent1"/>
                </a:fillRef>
                <a:effectRef idx="0">
                  <a:schemeClr val="accent1"/>
                </a:effectRef>
                <a:fontRef idx="minor">
                  <a:schemeClr val="tx1"/>
                </a:fontRef>
              </p:style>
            </p:cxnSp>
            <p:cxnSp>
              <p:nvCxn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2" name="Straight Arrow Connector 21"/>
                <p:cNvCxn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Cxn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2656694" y="1524200"/>
                  <a:ext cx="571189" cy="0"/>
                </a:xfrm>
                <a:prstGeom prst="straightConnector1">
                  <a:avLst/>
                </a:prstGeom>
                <a:ln w="31750">
                  <a:solidFill>
                    <a:schemeClr val="tx1">
                      <a:lumMod val="50000"/>
                      <a:lumOff val="50000"/>
                    </a:schemeClr>
                  </a:solidFill>
                  <a:tailEnd type="triangle"/>
                </a:ln>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1">
                  <a:schemeClr val="accent1"/>
                </a:lnRef>
                <a:fillRef idx="0">
                  <a:schemeClr val="accent1"/>
                </a:fillRef>
                <a:effectRef idx="0">
                  <a:schemeClr val="accent1"/>
                </a:effectRef>
                <a:fontRef idx="minor">
                  <a:schemeClr val="tx1"/>
                </a:fontRef>
              </p:style>
            </p:cxnSp>
            <p:cxnSp>
              <p:nvCxn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3" name="Straight Arrow Connector 22"/>
                <p:cNvCxn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Cxn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804979" y="2453996"/>
                  <a:ext cx="571189" cy="0"/>
                </a:xfrm>
                <a:prstGeom prst="straightConnector1">
                  <a:avLst/>
                </a:prstGeom>
                <a:ln w="31750">
                  <a:solidFill>
                    <a:schemeClr val="tx1">
                      <a:lumMod val="50000"/>
                      <a:lumOff val="50000"/>
                    </a:schemeClr>
                  </a:solidFill>
                  <a:tailEnd type="triangle"/>
                </a:ln>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1">
                  <a:schemeClr val="accent1"/>
                </a:lnRef>
                <a:fillRef idx="0">
                  <a:schemeClr val="accent1"/>
                </a:fillRef>
                <a:effectRef idx="0">
                  <a:schemeClr val="accent1"/>
                </a:effectRef>
                <a:fontRef idx="minor">
                  <a:schemeClr val="tx1"/>
                </a:fontRef>
              </p:style>
            </p:cxnSp>
            <p:cxnSp>
              <p:nvCxn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4" name="Straight Arrow Connector 23"/>
                <p:cNvCxn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Cxn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flipV="1">
                  <a:off x="2626143" y="617649"/>
                  <a:ext cx="2060266" cy="7748"/>
                </a:xfrm>
                <a:prstGeom prst="straightConnector1">
                  <a:avLst/>
                </a:prstGeom>
                <a:ln w="31750">
                  <a:solidFill>
                    <a:schemeClr val="tx1">
                      <a:lumMod val="50000"/>
                      <a:lumOff val="50000"/>
                    </a:schemeClr>
                  </a:solidFill>
                  <a:prstDash val="dash"/>
                  <a:tailEnd type="triangle"/>
                </a:ln>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1">
                  <a:schemeClr val="accent1"/>
                </a:lnRef>
                <a:fillRef idx="0">
                  <a:schemeClr val="accent1"/>
                </a:fillRef>
                <a:effectRef idx="0">
                  <a:schemeClr val="accent1"/>
                </a:effectRef>
                <a:fontRef idx="minor">
                  <a:schemeClr val="tx1"/>
                </a:fontRef>
              </p:style>
            </p:cxnSp>
            <p:cxnSp>
              <p:nvCxn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5" name="Straight Arrow Connector 24"/>
                <p:cNvCxn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Cxn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flipV="1">
                  <a:off x="2642083" y="1789856"/>
                  <a:ext cx="2060266" cy="7749"/>
                </a:xfrm>
                <a:prstGeom prst="straightConnector1">
                  <a:avLst/>
                </a:prstGeom>
                <a:ln w="31750">
                  <a:solidFill>
                    <a:schemeClr val="tx1">
                      <a:lumMod val="50000"/>
                      <a:lumOff val="50000"/>
                    </a:schemeClr>
                  </a:solidFill>
                  <a:prstDash val="dash"/>
                  <a:tailEnd type="triangle"/>
                </a:ln>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1">
                  <a:schemeClr val="accent1"/>
                </a:lnRef>
                <a:fillRef idx="0">
                  <a:schemeClr val="accent1"/>
                </a:fillRef>
                <a:effectRef idx="0">
                  <a:schemeClr val="accent1"/>
                </a:effectRef>
                <a:fontRef idx="minor">
                  <a:schemeClr val="tx1"/>
                </a:fontRef>
              </p:style>
            </p:cxnSp>
          </p:gr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1" name="Text Box 2771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4500745" y="1968161"/>
                <a:ext cx="207457" cy="273061"/>
              </a:xfrm>
              <a:prstGeom prst="rect">
                <a:avLst/>
              </a:prstGeom>
              <a:noFill/>
              <a:ln>
                <a:noFill/>
              </a:ln>
              <a:effectLst/>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0">
                <a:schemeClr val="accent1"/>
              </a:lnRef>
              <a:fillRef idx="0">
                <a:schemeClr val="accent1"/>
              </a:fillRef>
              <a:effectRef idx="0">
                <a:schemeClr val="accent1"/>
              </a:effectRef>
              <a:fontRef idx="minor">
                <a:schemeClr val="dk1"/>
              </a:fontRef>
            </p:style>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pPr>
                  <a:spcAft>
                    <a:spcPts val="0"/>
                  </a:spcAft>
                  <a:defRPr>
                    <a:uFillTx/>
                  </a:defRPr>
                </a:pPr>
                <a:r>
                  <a:rPr b="1" lang="en-US">
                    <a:solidFill>
                      <a:schemeClr val="tx1"/>
                    </a:solidFill>
                    <a:uFillTx/>
                    <a:latin charset="0" panose="020B0604020202020204" pitchFamily="34" typeface="Arial"/>
                    <a:ea charset="0" panose="020F0502020204030204" pitchFamily="34" typeface="Calibri"/>
                    <a:cs charset="0" panose="02020603050405020304" pitchFamily="18" typeface="Times New Roman"/>
                  </a:rPr>
                  <a:t>†</a:t>
                </a:r>
                <a:endParaRPr b="1" lang="en-US">
                  <a:solidFill>
                    <a:schemeClr val="tx1"/>
                  </a:solidFill>
                  <a:uFillTx/>
                  <a:latin charset="0" panose="02020603050405020304" pitchFamily="18" typeface="Times New Roman"/>
                  <a:ea charset="0" panose="020F0502020204030204" pitchFamily="34" typeface="Calibri"/>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2" name="Text Box 27708"/>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4477844" y="633594"/>
                <a:ext cx="230359" cy="228141"/>
              </a:xfrm>
              <a:prstGeom prst="rect">
                <a:avLst/>
              </a:prstGeom>
              <a:noFill/>
              <a:ln>
                <a:noFill/>
              </a:ln>
              <a:effectLst/>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0">
                <a:schemeClr val="accent1"/>
              </a:lnRef>
              <a:fillRef idx="0">
                <a:schemeClr val="accent1"/>
              </a:fillRef>
              <a:effectRef idx="0">
                <a:schemeClr val="accent1"/>
              </a:effectRef>
              <a:fontRef idx="minor">
                <a:schemeClr val="dk1"/>
              </a:fontRef>
            </p:style>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pPr>
                  <a:spcAft>
                    <a:spcPts val="0"/>
                  </a:spcAft>
                  <a:defRPr>
                    <a:uFillTx/>
                  </a:defRPr>
                </a:pPr>
                <a:r>
                  <a:rPr lang="en-US">
                    <a:solidFill>
                      <a:schemeClr val="tx1"/>
                    </a:solidFill>
                    <a:uFillTx/>
                    <a:latin charset="0" panose="020B0604020202020204" pitchFamily="34" typeface="Arial"/>
                    <a:ea charset="0" panose="020F0502020204030204" pitchFamily="34" typeface="Calibri"/>
                    <a:cs charset="0" panose="02020603050405020304" pitchFamily="18" typeface="Times New Roman"/>
                  </a:rPr>
                  <a:t>†</a:t>
                </a:r>
                <a:endParaRPr lang="en-US">
                  <a:solidFill>
                    <a:schemeClr val="tx1"/>
                  </a:solidFill>
                  <a:uFillTx/>
                  <a:latin charset="0" panose="02020603050405020304" pitchFamily="18" typeface="Times New Roman"/>
                  <a:ea charset="0" panose="020F0502020204030204" pitchFamily="34" typeface="Calibri"/>
                </a:endParaRPr>
              </a:p>
            </p:txBody>
          </p:sp>
        </p:grpSp>
        <p:cxnSp>
          <p:nvCxn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9" name="Straight Arrow Connector 8"/>
            <p:cNvCxn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Cxn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2896802" y="2625593"/>
              <a:ext cx="1489429" cy="0"/>
            </a:xfrm>
            <a:prstGeom prst="straightConnector1">
              <a:avLst/>
            </a:prstGeom>
            <a:ln w="31750">
              <a:solidFill>
                <a:schemeClr val="tx1">
                  <a:lumMod val="50000"/>
                  <a:lumOff val="50000"/>
                </a:schemeClr>
              </a:solidFill>
              <a:tailEnd type="triangle"/>
            </a:ln>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1">
              <a:schemeClr val="accent1"/>
            </a:lnRef>
            <a:fillRef idx="0">
              <a:schemeClr val="accent1"/>
            </a:fillRef>
            <a:effectRef idx="0">
              <a:schemeClr val="accent1"/>
            </a:effectRef>
            <a:fontRef idx="minor">
              <a:schemeClr val="tx1"/>
            </a:fontRef>
          </p:style>
        </p:cxnSp>
      </p:grpSp>
      <p:grpSp>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3012" name="Group 41"/>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1222375" y="5562600"/>
            <a:ext cx="6294438" cy="847725"/>
            <a:chOff x="-55811" y="0"/>
            <a:chExt cx="5909381" cy="844062"/>
          </a:xfrm>
        </p:grpSpPr>
        <p:grpSp>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3013" name="Group 42"/>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17420" y="0"/>
              <a:ext cx="5870990" cy="844062"/>
              <a:chOff x="-35309" y="-1"/>
              <a:chExt cx="6271986" cy="821749"/>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5" name="Text Box 4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102" y="-1"/>
                <a:ext cx="6236575" cy="821749"/>
              </a:xfrm>
              <a:prstGeom prst="rect">
                <a:avLst/>
              </a:prstGeom>
              <a:noFill/>
              <a:ln>
                <a:noFill/>
              </a:ln>
              <a:effectLst/>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0">
                <a:schemeClr val="accent1"/>
              </a:lnRef>
              <a:fillRef idx="0">
                <a:schemeClr val="accent1"/>
              </a:fillRef>
              <a:effectRef idx="0">
                <a:schemeClr val="accent1"/>
              </a:effectRef>
              <a:fontRef idx="minor">
                <a:schemeClr val="dk1"/>
              </a:fontRef>
            </p:style>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defRPr>
                    <a:solidFill>
                      <a:schemeClr val="tx1"/>
                    </a:solidFill>
                    <a:uFillTx/>
                    <a:latin charset="0" panose="020B0604020202020204" pitchFamily="34" typeface="Arial"/>
                    <a:cs charset="0" panose="020B0604020202020204" pitchFamily="34" typeface="Arial"/>
                  </a:defRPr>
                </a:lvl1pPr>
                <a:lvl2pPr indent="-285750" marL="742950">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pPr algn="just"/>
                <a:r>
                  <a:rPr altLang="en-US" dirty="0" lang="en-US" sz="1000">
                    <a:uFillTx/>
                    <a:latin charset="0" panose="02020603050405020304" pitchFamily="18" typeface="Times New Roman"/>
                    <a:cs charset="0" panose="020F0502020204030204" pitchFamily="34" typeface="Calibri"/>
                  </a:rPr>
                  <a:t>   </a:t>
                </a:r>
                <a:r>
                  <a:rPr altLang="en-US" dirty="0" err="1" i="1" lang="en-US" sz="1200">
                    <a:uFillTx/>
                    <a:latin charset="0" panose="02020603050405020304" pitchFamily="18" typeface="Times New Roman"/>
                    <a:cs charset="0" panose="020F0502020204030204" pitchFamily="34" typeface="Calibri"/>
                  </a:rPr>
                  <a:t>Cấy</a:t>
                </a:r>
                <a:r>
                  <a:rPr altLang="en-US" dirty="0" i="1" lang="en-US" sz="1200">
                    <a:uFillTx/>
                    <a:latin charset="0" panose="02020603050405020304" pitchFamily="18" typeface="Times New Roman"/>
                    <a:cs charset="0" panose="020F0502020204030204" pitchFamily="34" typeface="Calibri"/>
                  </a:rPr>
                  <a:t> </a:t>
                </a:r>
                <a:r>
                  <a:rPr altLang="en-US" dirty="0" err="1" i="1" lang="en-US" sz="1200">
                    <a:uFillTx/>
                    <a:latin charset="0" panose="02020603050405020304" pitchFamily="18" typeface="Times New Roman"/>
                    <a:cs charset="0" panose="020F0502020204030204" pitchFamily="34" typeface="Calibri"/>
                  </a:rPr>
                  <a:t>máu</a:t>
                </a:r>
                <a:r>
                  <a:rPr altLang="en-US" dirty="0" i="1" lang="en-US" sz="1200">
                    <a:uFillTx/>
                    <a:latin charset="0" panose="02020603050405020304" pitchFamily="18" typeface="Times New Roman"/>
                    <a:cs charset="0" panose="020F0502020204030204" pitchFamily="34" typeface="Calibri"/>
                  </a:rPr>
                  <a:t> </a:t>
                </a:r>
                <a:r>
                  <a:rPr altLang="en-US" dirty="0" err="1" i="1" lang="en-US" sz="1200">
                    <a:uFillTx/>
                    <a:latin charset="0" panose="02020603050405020304" pitchFamily="18" typeface="Times New Roman"/>
                    <a:cs charset="0" panose="020F0502020204030204" pitchFamily="34" typeface="Calibri"/>
                  </a:rPr>
                  <a:t>nên</a:t>
                </a:r>
                <a:r>
                  <a:rPr altLang="en-US" dirty="0" i="1" lang="en-US" sz="1200">
                    <a:uFillTx/>
                    <a:latin charset="0" panose="02020603050405020304" pitchFamily="18" typeface="Times New Roman"/>
                    <a:cs charset="0" panose="020F0502020204030204" pitchFamily="34" typeface="Calibri"/>
                  </a:rPr>
                  <a:t> </a:t>
                </a:r>
                <a:r>
                  <a:rPr altLang="en-US" dirty="0" err="1" i="1" lang="en-US" sz="1200">
                    <a:uFillTx/>
                    <a:latin charset="0" panose="02020603050405020304" pitchFamily="18" typeface="Times New Roman"/>
                    <a:cs charset="0" panose="020F0502020204030204" pitchFamily="34" typeface="Calibri"/>
                  </a:rPr>
                  <a:t>được</a:t>
                </a:r>
                <a:r>
                  <a:rPr altLang="en-US" dirty="0" i="1" lang="en-US" sz="1200">
                    <a:uFillTx/>
                    <a:latin charset="0" panose="02020603050405020304" pitchFamily="18" typeface="Times New Roman"/>
                    <a:cs charset="0" panose="020F0502020204030204" pitchFamily="34" typeface="Calibri"/>
                  </a:rPr>
                  <a:t> </a:t>
                </a:r>
                <a:r>
                  <a:rPr altLang="en-US" dirty="0" err="1" i="1" lang="en-US" sz="1200">
                    <a:uFillTx/>
                    <a:latin charset="0" panose="02020603050405020304" pitchFamily="18" typeface="Times New Roman"/>
                    <a:cs charset="0" panose="020F0502020204030204" pitchFamily="34" typeface="Calibri"/>
                  </a:rPr>
                  <a:t>thực</a:t>
                </a:r>
                <a:r>
                  <a:rPr altLang="en-US" dirty="0" i="1" lang="en-US" sz="1200">
                    <a:uFillTx/>
                    <a:latin charset="0" panose="02020603050405020304" pitchFamily="18" typeface="Times New Roman"/>
                    <a:cs charset="0" panose="020F0502020204030204" pitchFamily="34" typeface="Calibri"/>
                  </a:rPr>
                  <a:t> </a:t>
                </a:r>
                <a:r>
                  <a:rPr altLang="en-US" dirty="0" err="1" i="1" lang="en-US" sz="1200">
                    <a:uFillTx/>
                    <a:latin charset="0" panose="02020603050405020304" pitchFamily="18" typeface="Times New Roman"/>
                    <a:cs charset="0" panose="020F0502020204030204" pitchFamily="34" typeface="Calibri"/>
                  </a:rPr>
                  <a:t>hiện</a:t>
                </a:r>
                <a:r>
                  <a:rPr altLang="en-US" dirty="0" i="1" lang="en-US" sz="1200">
                    <a:uFillTx/>
                    <a:latin charset="0" panose="02020603050405020304" pitchFamily="18" typeface="Times New Roman"/>
                    <a:cs charset="0" panose="020F0502020204030204" pitchFamily="34" typeface="Calibri"/>
                  </a:rPr>
                  <a:t> </a:t>
                </a:r>
                <a:r>
                  <a:rPr altLang="en-US" dirty="0" err="1" i="1" lang="en-US" sz="1200">
                    <a:uFillTx/>
                    <a:latin charset="0" panose="02020603050405020304" pitchFamily="18" typeface="Times New Roman"/>
                    <a:cs charset="0" panose="020F0502020204030204" pitchFamily="34" typeface="Calibri"/>
                  </a:rPr>
                  <a:t>trước</a:t>
                </a:r>
                <a:r>
                  <a:rPr altLang="en-US" dirty="0" i="1" lang="en-US" sz="1200">
                    <a:uFillTx/>
                    <a:latin charset="0" panose="02020603050405020304" pitchFamily="18" typeface="Times New Roman"/>
                    <a:cs charset="0" panose="020F0502020204030204" pitchFamily="34" typeface="Calibri"/>
                  </a:rPr>
                  <a:t> </a:t>
                </a:r>
                <a:r>
                  <a:rPr altLang="en-US" dirty="0" err="1" i="1" lang="en-US" sz="1200">
                    <a:uFillTx/>
                    <a:latin charset="0" panose="02020603050405020304" pitchFamily="18" typeface="Times New Roman"/>
                    <a:cs charset="0" panose="020F0502020204030204" pitchFamily="34" typeface="Calibri"/>
                  </a:rPr>
                  <a:t>khi</a:t>
                </a:r>
                <a:r>
                  <a:rPr altLang="en-US" dirty="0" i="1" lang="en-US" sz="1200">
                    <a:uFillTx/>
                    <a:latin charset="0" panose="02020603050405020304" pitchFamily="18" typeface="Times New Roman"/>
                    <a:cs charset="0" panose="020F0502020204030204" pitchFamily="34" typeface="Calibri"/>
                  </a:rPr>
                  <a:t> </a:t>
                </a:r>
                <a:r>
                  <a:rPr altLang="en-US" dirty="0" err="1" i="1" lang="en-US" sz="1200">
                    <a:uFillTx/>
                    <a:latin charset="0" panose="02020603050405020304" pitchFamily="18" typeface="Times New Roman"/>
                    <a:cs charset="0" panose="020F0502020204030204" pitchFamily="34" typeface="Calibri"/>
                  </a:rPr>
                  <a:t>sử</a:t>
                </a:r>
                <a:r>
                  <a:rPr altLang="en-US" dirty="0" i="1" lang="en-US" sz="1200">
                    <a:uFillTx/>
                    <a:latin charset="0" panose="02020603050405020304" pitchFamily="18" typeface="Times New Roman"/>
                    <a:cs charset="0" panose="020F0502020204030204" pitchFamily="34" typeface="Calibri"/>
                  </a:rPr>
                  <a:t> </a:t>
                </a:r>
                <a:r>
                  <a:rPr altLang="en-US" dirty="0" err="1" i="1" lang="en-US" sz="1200">
                    <a:uFillTx/>
                    <a:latin charset="0" panose="02020603050405020304" pitchFamily="18" typeface="Times New Roman"/>
                    <a:cs charset="0" panose="020F0502020204030204" pitchFamily="34" typeface="Calibri"/>
                  </a:rPr>
                  <a:t>dụng</a:t>
                </a:r>
                <a:r>
                  <a:rPr altLang="en-US" dirty="0" i="1" lang="en-US" sz="1200">
                    <a:uFillTx/>
                    <a:latin charset="0" panose="02020603050405020304" pitchFamily="18" typeface="Times New Roman"/>
                    <a:cs charset="0" panose="020F0502020204030204" pitchFamily="34" typeface="Calibri"/>
                  </a:rPr>
                  <a:t> </a:t>
                </a:r>
                <a:r>
                  <a:rPr altLang="en-US" dirty="0" err="1" i="1" lang="en-US" sz="1200">
                    <a:uFillTx/>
                    <a:latin charset="0" panose="02020603050405020304" pitchFamily="18" typeface="Times New Roman"/>
                    <a:cs charset="0" panose="020F0502020204030204" pitchFamily="34" typeface="Calibri"/>
                  </a:rPr>
                  <a:t>kháng</a:t>
                </a:r>
                <a:r>
                  <a:rPr altLang="en-US" dirty="0" i="1" lang="en-US" sz="1200">
                    <a:uFillTx/>
                    <a:latin charset="0" panose="02020603050405020304" pitchFamily="18" typeface="Times New Roman"/>
                    <a:cs charset="0" panose="020F0502020204030204" pitchFamily="34" typeface="Calibri"/>
                  </a:rPr>
                  <a:t> </a:t>
                </a:r>
                <a:r>
                  <a:rPr altLang="en-US" dirty="0" err="1" i="1" lang="en-US" sz="1200">
                    <a:uFillTx/>
                    <a:latin charset="0" panose="02020603050405020304" pitchFamily="18" typeface="Times New Roman"/>
                    <a:cs charset="0" panose="020F0502020204030204" pitchFamily="34" typeface="Calibri"/>
                  </a:rPr>
                  <a:t>sinh</a:t>
                </a:r>
                <a:r>
                  <a:rPr altLang="en-US" dirty="0" i="1" lang="en-US" sz="1200">
                    <a:uFillTx/>
                    <a:latin charset="0" panose="02020603050405020304" pitchFamily="18" typeface="Times New Roman"/>
                    <a:cs charset="0" panose="020F0502020204030204" pitchFamily="34" typeface="Calibri"/>
                  </a:rPr>
                  <a:t>. </a:t>
                </a:r>
                <a:r>
                  <a:rPr altLang="en-US" dirty="0" err="1" i="1" lang="en-US" sz="1200">
                    <a:uFillTx/>
                    <a:latin charset="0" panose="02020603050405020304" pitchFamily="18" typeface="Times New Roman"/>
                    <a:cs charset="0" panose="020F0502020204030204" pitchFamily="34" typeface="Calibri"/>
                  </a:rPr>
                  <a:t>Cấy</a:t>
                </a:r>
                <a:r>
                  <a:rPr altLang="en-US" dirty="0" i="1" lang="en-US" sz="1200">
                    <a:uFillTx/>
                    <a:latin charset="0" panose="02020603050405020304" pitchFamily="18" typeface="Times New Roman"/>
                    <a:cs charset="0" panose="020F0502020204030204" pitchFamily="34" typeface="Calibri"/>
                  </a:rPr>
                  <a:t> </a:t>
                </a:r>
                <a:r>
                  <a:rPr altLang="en-US" dirty="0" err="1" i="1" lang="en-US" sz="1200">
                    <a:uFillTx/>
                    <a:latin charset="0" panose="02020603050405020304" pitchFamily="18" typeface="Times New Roman"/>
                    <a:cs charset="0" panose="020F0502020204030204" pitchFamily="34" typeface="Calibri"/>
                  </a:rPr>
                  <a:t>dịch</a:t>
                </a:r>
                <a:r>
                  <a:rPr altLang="en-US" dirty="0" i="1" lang="en-US" sz="1200">
                    <a:uFillTx/>
                    <a:latin charset="0" panose="02020603050405020304" pitchFamily="18" typeface="Times New Roman"/>
                    <a:cs charset="0" panose="020F0502020204030204" pitchFamily="34" typeface="Calibri"/>
                  </a:rPr>
                  <a:t> </a:t>
                </a:r>
                <a:r>
                  <a:rPr altLang="en-US" dirty="0" err="1" i="1" lang="en-US" sz="1200">
                    <a:uFillTx/>
                    <a:latin charset="0" panose="02020603050405020304" pitchFamily="18" typeface="Times New Roman"/>
                    <a:cs charset="0" panose="020F0502020204030204" pitchFamily="34" typeface="Calibri"/>
                  </a:rPr>
                  <a:t>mật</a:t>
                </a:r>
                <a:r>
                  <a:rPr altLang="en-US" dirty="0" i="1" lang="en-US" sz="1200">
                    <a:uFillTx/>
                    <a:latin charset="0" panose="02020603050405020304" pitchFamily="18" typeface="Times New Roman"/>
                    <a:cs charset="0" panose="020F0502020204030204" pitchFamily="34" typeface="Calibri"/>
                  </a:rPr>
                  <a:t> </a:t>
                </a:r>
                <a:r>
                  <a:rPr altLang="en-US" dirty="0" err="1" i="1" lang="en-US" sz="1200">
                    <a:uFillTx/>
                    <a:latin charset="0" panose="02020603050405020304" pitchFamily="18" typeface="Times New Roman"/>
                    <a:cs charset="0" panose="020F0502020204030204" pitchFamily="34" typeface="Calibri"/>
                  </a:rPr>
                  <a:t>nên</a:t>
                </a:r>
                <a:r>
                  <a:rPr altLang="en-US" dirty="0" i="1" lang="en-US" sz="1200">
                    <a:uFillTx/>
                    <a:latin charset="0" panose="02020603050405020304" pitchFamily="18" typeface="Times New Roman"/>
                    <a:cs charset="0" panose="020F0502020204030204" pitchFamily="34" typeface="Calibri"/>
                  </a:rPr>
                  <a:t> </a:t>
                </a:r>
                <a:r>
                  <a:rPr altLang="en-US" dirty="0" err="1" i="1" lang="en-US" sz="1200">
                    <a:uFillTx/>
                    <a:latin charset="0" panose="02020603050405020304" pitchFamily="18" typeface="Times New Roman"/>
                    <a:cs charset="0" panose="020F0502020204030204" pitchFamily="34" typeface="Calibri"/>
                  </a:rPr>
                  <a:t>được</a:t>
                </a:r>
                <a:r>
                  <a:rPr altLang="en-US" dirty="0" i="1" lang="en-US" sz="1200">
                    <a:uFillTx/>
                    <a:latin charset="0" panose="02020603050405020304" pitchFamily="18" typeface="Times New Roman"/>
                    <a:cs charset="0" panose="020F0502020204030204" pitchFamily="34" typeface="Calibri"/>
                  </a:rPr>
                  <a:t> </a:t>
                </a:r>
                <a:r>
                  <a:rPr altLang="en-US" dirty="0" err="1" i="1" lang="en-US" sz="1200">
                    <a:uFillTx/>
                    <a:latin charset="0" panose="02020603050405020304" pitchFamily="18" typeface="Times New Roman"/>
                    <a:cs charset="0" panose="020F0502020204030204" pitchFamily="34" typeface="Calibri"/>
                  </a:rPr>
                  <a:t>thực</a:t>
                </a:r>
                <a:r>
                  <a:rPr altLang="en-US" dirty="0" i="1" lang="en-US" sz="1200">
                    <a:uFillTx/>
                    <a:latin charset="0" panose="02020603050405020304" pitchFamily="18" typeface="Times New Roman"/>
                    <a:cs charset="0" panose="020F0502020204030204" pitchFamily="34" typeface="Calibri"/>
                  </a:rPr>
                  <a:t> </a:t>
                </a:r>
                <a:r>
                  <a:rPr altLang="en-US" dirty="0" err="1" i="1" lang="en-US" sz="1200">
                    <a:uFillTx/>
                    <a:latin charset="0" panose="02020603050405020304" pitchFamily="18" typeface="Times New Roman"/>
                    <a:cs charset="0" panose="020F0502020204030204" pitchFamily="34" typeface="Calibri"/>
                  </a:rPr>
                  <a:t>hiện</a:t>
                </a:r>
                <a:r>
                  <a:rPr altLang="en-US" dirty="0" i="1" lang="en-US" sz="1200">
                    <a:uFillTx/>
                    <a:latin charset="0" panose="02020603050405020304" pitchFamily="18" typeface="Times New Roman"/>
                    <a:cs charset="0" panose="020F0502020204030204" pitchFamily="34" typeface="Calibri"/>
                  </a:rPr>
                  <a:t> </a:t>
                </a:r>
                <a:r>
                  <a:rPr altLang="en-US" dirty="0" err="1" i="1" lang="en-US" sz="1200">
                    <a:uFillTx/>
                    <a:latin charset="0" panose="02020603050405020304" pitchFamily="18" typeface="Times New Roman"/>
                    <a:cs charset="0" panose="020F0502020204030204" pitchFamily="34" typeface="Calibri"/>
                  </a:rPr>
                  <a:t>trong</a:t>
                </a:r>
                <a:r>
                  <a:rPr altLang="en-US" dirty="0" i="1" lang="en-US" sz="1200">
                    <a:uFillTx/>
                    <a:latin charset="0" panose="02020603050405020304" pitchFamily="18" typeface="Times New Roman"/>
                    <a:cs charset="0" panose="020F0502020204030204" pitchFamily="34" typeface="Calibri"/>
                  </a:rPr>
                  <a:t> </a:t>
                </a:r>
                <a:r>
                  <a:rPr altLang="en-US" dirty="0" err="1" i="1" lang="en-US" sz="1200">
                    <a:uFillTx/>
                    <a:latin charset="0" panose="02020603050405020304" pitchFamily="18" typeface="Times New Roman"/>
                    <a:cs charset="0" panose="020F0502020204030204" pitchFamily="34" typeface="Calibri"/>
                  </a:rPr>
                  <a:t>quá</a:t>
                </a:r>
                <a:r>
                  <a:rPr altLang="en-US" dirty="0" i="1" lang="en-US" sz="1200">
                    <a:uFillTx/>
                    <a:latin charset="0" panose="02020603050405020304" pitchFamily="18" typeface="Times New Roman"/>
                    <a:cs charset="0" panose="020F0502020204030204" pitchFamily="34" typeface="Calibri"/>
                  </a:rPr>
                  <a:t> </a:t>
                </a:r>
                <a:r>
                  <a:rPr altLang="en-US" dirty="0" err="1" i="1" lang="en-US" sz="1200">
                    <a:uFillTx/>
                    <a:latin charset="0" panose="02020603050405020304" pitchFamily="18" typeface="Times New Roman"/>
                    <a:cs charset="0" panose="020F0502020204030204" pitchFamily="34" typeface="Calibri"/>
                  </a:rPr>
                  <a:t>trình</a:t>
                </a:r>
                <a:r>
                  <a:rPr altLang="en-US" dirty="0" i="1" lang="en-US" sz="1200">
                    <a:uFillTx/>
                    <a:latin charset="0" panose="02020603050405020304" pitchFamily="18" typeface="Times New Roman"/>
                    <a:cs charset="0" panose="020F0502020204030204" pitchFamily="34" typeface="Calibri"/>
                  </a:rPr>
                  <a:t> </a:t>
                </a:r>
                <a:r>
                  <a:rPr altLang="en-US" dirty="0" err="1" i="1" lang="en-US" sz="1200">
                    <a:uFillTx/>
                    <a:latin charset="0" panose="02020603050405020304" pitchFamily="18" typeface="Times New Roman"/>
                    <a:cs charset="0" panose="020F0502020204030204" pitchFamily="34" typeface="Calibri"/>
                  </a:rPr>
                  <a:t>dẫn</a:t>
                </a:r>
                <a:r>
                  <a:rPr altLang="en-US" dirty="0" i="1" lang="en-US" sz="1200">
                    <a:uFillTx/>
                    <a:latin charset="0" panose="02020603050405020304" pitchFamily="18" typeface="Times New Roman"/>
                    <a:cs charset="0" panose="020F0502020204030204" pitchFamily="34" typeface="Calibri"/>
                  </a:rPr>
                  <a:t> </a:t>
                </a:r>
                <a:r>
                  <a:rPr altLang="en-US" dirty="0" err="1" i="1" lang="en-US" sz="1200">
                    <a:uFillTx/>
                    <a:latin charset="0" panose="02020603050405020304" pitchFamily="18" typeface="Times New Roman"/>
                    <a:cs charset="0" panose="020F0502020204030204" pitchFamily="34" typeface="Calibri"/>
                  </a:rPr>
                  <a:t>lưu</a:t>
                </a:r>
                <a:r>
                  <a:rPr altLang="en-US" dirty="0" i="1" lang="en-US" sz="1200">
                    <a:uFillTx/>
                    <a:latin charset="0" panose="02020603050405020304" pitchFamily="18" typeface="Times New Roman"/>
                    <a:cs charset="0" panose="020F0502020204030204" pitchFamily="34" typeface="Calibri"/>
                  </a:rPr>
                  <a:t> </a:t>
                </a:r>
                <a:r>
                  <a:rPr altLang="en-US" dirty="0" err="1" i="1" lang="en-US" sz="1200">
                    <a:uFillTx/>
                    <a:latin charset="0" panose="02020603050405020304" pitchFamily="18" typeface="Times New Roman"/>
                    <a:cs charset="0" panose="020F0502020204030204" pitchFamily="34" typeface="Calibri"/>
                  </a:rPr>
                  <a:t>mật</a:t>
                </a:r>
                <a:endParaRPr altLang="en-US" dirty="0" lang="en-US" sz="1200">
                  <a:uFillTx/>
                  <a:latin charset="0" panose="02020603050405020304" pitchFamily="18" typeface="Times New Roman"/>
                  <a:cs charset="0" panose="020F0502020204030204" pitchFamily="34" typeface="Calibri"/>
                </a:endParaRPr>
              </a:p>
              <a:p>
                <a:pPr algn="just"/>
                <a:r>
                  <a:rPr altLang="en-US" dirty="0" i="1" lang="en-US" sz="1200">
                    <a:uFillTx/>
                    <a:latin charset="0" panose="02020603050405020304" pitchFamily="18" typeface="Times New Roman"/>
                    <a:cs charset="0" panose="020F0502020204030204" pitchFamily="34" typeface="Calibri"/>
                  </a:rPr>
                  <a:t> </a:t>
                </a:r>
                <a:endParaRPr altLang="en-US" dirty="0" lang="en-US" sz="1200">
                  <a:uFillTx/>
                  <a:latin charset="0" panose="02020603050405020304" pitchFamily="18" typeface="Times New Roman"/>
                  <a:cs charset="0" panose="020F0502020204030204" pitchFamily="34" typeface="Calibri"/>
                </a:endParaRPr>
              </a:p>
              <a:p>
                <a:pPr algn="just"/>
                <a:r>
                  <a:rPr altLang="en-US" dirty="0" i="1" lang="vi-VN" sz="1200">
                    <a:solidFill>
                      <a:srgbClr val="FFFF00"/>
                    </a:solidFill>
                    <a:uFillTx/>
                    <a:latin charset="0" panose="02020603050405020304" pitchFamily="18" typeface="Times New Roman"/>
                    <a:cs charset="0" panose="020F0502020204030204" pitchFamily="34" typeface="Calibri"/>
                  </a:rPr>
                  <a:t>   </a:t>
                </a:r>
                <a:r>
                  <a:rPr altLang="en-US" dirty="0" err="1" i="1" lang="en-US" sz="1200">
                    <a:solidFill>
                      <a:srgbClr val="FFFF00"/>
                    </a:solidFill>
                    <a:uFillTx/>
                    <a:latin charset="0" panose="02020603050405020304" pitchFamily="18" typeface="Times New Roman"/>
                    <a:cs charset="0" panose="020F0502020204030204" pitchFamily="34" typeface="Calibri"/>
                  </a:rPr>
                  <a:t>Đối</a:t>
                </a:r>
                <a:r>
                  <a:rPr altLang="en-US" dirty="0" i="1" lang="en-US" sz="1200">
                    <a:solidFill>
                      <a:srgbClr val="FFFF00"/>
                    </a:solidFill>
                    <a:uFillTx/>
                    <a:latin charset="0" panose="02020603050405020304" pitchFamily="18" typeface="Times New Roman"/>
                    <a:cs charset="0" panose="020F0502020204030204" pitchFamily="34" typeface="Calibri"/>
                  </a:rPr>
                  <a:t> </a:t>
                </a:r>
                <a:r>
                  <a:rPr altLang="en-US" dirty="0" err="1" i="1" lang="en-US" sz="1200">
                    <a:solidFill>
                      <a:srgbClr val="FFFF00"/>
                    </a:solidFill>
                    <a:uFillTx/>
                    <a:latin charset="0" panose="02020603050405020304" pitchFamily="18" typeface="Times New Roman"/>
                    <a:cs charset="0" panose="020F0502020204030204" pitchFamily="34" typeface="Calibri"/>
                  </a:rPr>
                  <a:t>với</a:t>
                </a:r>
                <a:r>
                  <a:rPr altLang="en-US" dirty="0" i="1" lang="en-US" sz="1200">
                    <a:solidFill>
                      <a:srgbClr val="FFFF00"/>
                    </a:solidFill>
                    <a:uFillTx/>
                    <a:latin charset="0" panose="02020603050405020304" pitchFamily="18" typeface="Times New Roman"/>
                    <a:cs charset="0" panose="020F0502020204030204" pitchFamily="34" typeface="Calibri"/>
                  </a:rPr>
                  <a:t> </a:t>
                </a:r>
                <a:r>
                  <a:rPr altLang="en-US" dirty="0" err="1" i="1" lang="en-US" sz="1200">
                    <a:solidFill>
                      <a:srgbClr val="FFFF00"/>
                    </a:solidFill>
                    <a:uFillTx/>
                    <a:latin charset="0" panose="02020603050405020304" pitchFamily="18" typeface="Times New Roman"/>
                    <a:cs charset="0" panose="020F0502020204030204" pitchFamily="34" typeface="Calibri"/>
                  </a:rPr>
                  <a:t>bệnh</a:t>
                </a:r>
                <a:r>
                  <a:rPr altLang="en-US" dirty="0" i="1" lang="en-US" sz="1200">
                    <a:solidFill>
                      <a:srgbClr val="FFFF00"/>
                    </a:solidFill>
                    <a:uFillTx/>
                    <a:latin charset="0" panose="02020603050405020304" pitchFamily="18" typeface="Times New Roman"/>
                    <a:cs charset="0" panose="020F0502020204030204" pitchFamily="34" typeface="Calibri"/>
                  </a:rPr>
                  <a:t> </a:t>
                </a:r>
                <a:r>
                  <a:rPr altLang="en-US" dirty="0" err="1" i="1" lang="en-US" sz="1200">
                    <a:solidFill>
                      <a:srgbClr val="FFFF00"/>
                    </a:solidFill>
                    <a:uFillTx/>
                    <a:latin charset="0" panose="02020603050405020304" pitchFamily="18" typeface="Times New Roman"/>
                    <a:cs charset="0" panose="020F0502020204030204" pitchFamily="34" typeface="Calibri"/>
                  </a:rPr>
                  <a:t>nhân</a:t>
                </a:r>
                <a:r>
                  <a:rPr altLang="en-US" dirty="0" i="1" lang="en-US" sz="1200">
                    <a:solidFill>
                      <a:srgbClr val="FFFF00"/>
                    </a:solidFill>
                    <a:uFillTx/>
                    <a:latin charset="0" panose="02020603050405020304" pitchFamily="18" typeface="Times New Roman"/>
                    <a:cs charset="0" panose="020F0502020204030204" pitchFamily="34" typeface="Calibri"/>
                  </a:rPr>
                  <a:t> </a:t>
                </a:r>
                <a:r>
                  <a:rPr altLang="en-US" dirty="0" err="1" i="1" lang="en-US" sz="1200">
                    <a:solidFill>
                      <a:srgbClr val="FFFF00"/>
                    </a:solidFill>
                    <a:uFillTx/>
                    <a:latin charset="0" panose="02020603050405020304" pitchFamily="18" typeface="Times New Roman"/>
                    <a:cs charset="0" panose="020F0502020204030204" pitchFamily="34" typeface="Calibri"/>
                  </a:rPr>
                  <a:t>viêm</a:t>
                </a:r>
                <a:r>
                  <a:rPr altLang="en-US" dirty="0" i="1" lang="en-US" sz="1200">
                    <a:solidFill>
                      <a:srgbClr val="FFFF00"/>
                    </a:solidFill>
                    <a:uFillTx/>
                    <a:latin charset="0" panose="02020603050405020304" pitchFamily="18" typeface="Times New Roman"/>
                    <a:cs charset="0" panose="020F0502020204030204" pitchFamily="34" typeface="Calibri"/>
                  </a:rPr>
                  <a:t> </a:t>
                </a:r>
                <a:r>
                  <a:rPr altLang="en-US" dirty="0" err="1" i="1" lang="en-US" sz="1200">
                    <a:solidFill>
                      <a:srgbClr val="FFFF00"/>
                    </a:solidFill>
                    <a:uFillTx/>
                    <a:latin charset="0" panose="02020603050405020304" pitchFamily="18" typeface="Times New Roman"/>
                    <a:cs charset="0" panose="020F0502020204030204" pitchFamily="34" typeface="Calibri"/>
                  </a:rPr>
                  <a:t>đường</a:t>
                </a:r>
                <a:r>
                  <a:rPr altLang="en-US" dirty="0" i="1" lang="en-US" sz="1200">
                    <a:solidFill>
                      <a:srgbClr val="FFFF00"/>
                    </a:solidFill>
                    <a:uFillTx/>
                    <a:latin charset="0" panose="02020603050405020304" pitchFamily="18" typeface="Times New Roman"/>
                    <a:cs charset="0" panose="020F0502020204030204" pitchFamily="34" typeface="Calibri"/>
                  </a:rPr>
                  <a:t> </a:t>
                </a:r>
                <a:r>
                  <a:rPr altLang="en-US" dirty="0" err="1" i="1" lang="en-US" sz="1200">
                    <a:solidFill>
                      <a:srgbClr val="FFFF00"/>
                    </a:solidFill>
                    <a:uFillTx/>
                    <a:latin charset="0" panose="02020603050405020304" pitchFamily="18" typeface="Times New Roman"/>
                    <a:cs charset="0" panose="020F0502020204030204" pitchFamily="34" typeface="Calibri"/>
                  </a:rPr>
                  <a:t>mật</a:t>
                </a:r>
                <a:r>
                  <a:rPr altLang="en-US" dirty="0" i="1" lang="en-US" sz="1200">
                    <a:solidFill>
                      <a:srgbClr val="FFFF00"/>
                    </a:solidFill>
                    <a:uFillTx/>
                    <a:latin charset="0" panose="02020603050405020304" pitchFamily="18" typeface="Times New Roman"/>
                    <a:cs charset="0" panose="020F0502020204030204" pitchFamily="34" typeface="Calibri"/>
                  </a:rPr>
                  <a:t> </a:t>
                </a:r>
                <a:r>
                  <a:rPr altLang="en-US" dirty="0" err="1" i="1" lang="en-US" sz="1200">
                    <a:solidFill>
                      <a:srgbClr val="FFFF00"/>
                    </a:solidFill>
                    <a:uFillTx/>
                    <a:latin charset="0" panose="02020603050405020304" pitchFamily="18" typeface="Times New Roman"/>
                    <a:cs charset="0" panose="020F0502020204030204" pitchFamily="34" typeface="Calibri"/>
                  </a:rPr>
                  <a:t>cấp</a:t>
                </a:r>
                <a:r>
                  <a:rPr altLang="en-US" dirty="0" i="1" lang="en-US" sz="1200">
                    <a:solidFill>
                      <a:srgbClr val="FFFF00"/>
                    </a:solidFill>
                    <a:uFillTx/>
                    <a:latin charset="0" panose="02020603050405020304" pitchFamily="18" typeface="Times New Roman"/>
                    <a:cs charset="0" panose="020F0502020204030204" pitchFamily="34" typeface="Calibri"/>
                  </a:rPr>
                  <a:t> </a:t>
                </a:r>
                <a:r>
                  <a:rPr altLang="en-US" dirty="0" err="1" i="1" lang="en-US" sz="1200">
                    <a:solidFill>
                      <a:srgbClr val="FFFF00"/>
                    </a:solidFill>
                    <a:uFillTx/>
                    <a:latin charset="0" panose="02020603050405020304" pitchFamily="18" typeface="Times New Roman"/>
                    <a:cs charset="0" panose="020F0502020204030204" pitchFamily="34" typeface="Calibri"/>
                  </a:rPr>
                  <a:t>nhẹ</a:t>
                </a:r>
                <a:r>
                  <a:rPr altLang="en-US" dirty="0" i="1" lang="en-US" sz="1200">
                    <a:solidFill>
                      <a:srgbClr val="FFFF00"/>
                    </a:solidFill>
                    <a:uFillTx/>
                    <a:latin charset="0" panose="02020603050405020304" pitchFamily="18" typeface="Times New Roman"/>
                    <a:cs charset="0" panose="020F0502020204030204" pitchFamily="34" typeface="Calibri"/>
                  </a:rPr>
                  <a:t> hay </a:t>
                </a:r>
                <a:r>
                  <a:rPr altLang="en-US" dirty="0" err="1" i="1" lang="en-US" sz="1200">
                    <a:solidFill>
                      <a:srgbClr val="FFFF00"/>
                    </a:solidFill>
                    <a:uFillTx/>
                    <a:latin charset="0" panose="02020603050405020304" pitchFamily="18" typeface="Times New Roman"/>
                    <a:cs charset="0" panose="020F0502020204030204" pitchFamily="34" typeface="Calibri"/>
                  </a:rPr>
                  <a:t>trung</a:t>
                </a:r>
                <a:r>
                  <a:rPr altLang="en-US" dirty="0" i="1" lang="en-US" sz="1200">
                    <a:solidFill>
                      <a:srgbClr val="FFFF00"/>
                    </a:solidFill>
                    <a:uFillTx/>
                    <a:latin charset="0" panose="02020603050405020304" pitchFamily="18" typeface="Times New Roman"/>
                    <a:cs charset="0" panose="020F0502020204030204" pitchFamily="34" typeface="Calibri"/>
                  </a:rPr>
                  <a:t> </a:t>
                </a:r>
                <a:r>
                  <a:rPr altLang="en-US" dirty="0" err="1" i="1" lang="en-US" sz="1200">
                    <a:solidFill>
                      <a:srgbClr val="FFFF00"/>
                    </a:solidFill>
                    <a:uFillTx/>
                    <a:latin charset="0" panose="02020603050405020304" pitchFamily="18" typeface="Times New Roman"/>
                    <a:cs charset="0" panose="020F0502020204030204" pitchFamily="34" typeface="Calibri"/>
                  </a:rPr>
                  <a:t>bình</a:t>
                </a:r>
                <a:r>
                  <a:rPr altLang="en-US" dirty="0" i="1" lang="en-US" sz="1200">
                    <a:solidFill>
                      <a:srgbClr val="FFFF00"/>
                    </a:solidFill>
                    <a:uFillTx/>
                    <a:latin charset="0" panose="02020603050405020304" pitchFamily="18" typeface="Times New Roman"/>
                    <a:cs charset="0" panose="020F0502020204030204" pitchFamily="34" typeface="Calibri"/>
                  </a:rPr>
                  <a:t>, </a:t>
                </a:r>
                <a:r>
                  <a:rPr altLang="en-US" dirty="0" err="1" i="1" lang="en-US" sz="1200">
                    <a:solidFill>
                      <a:srgbClr val="FFFF00"/>
                    </a:solidFill>
                    <a:uFillTx/>
                    <a:latin charset="0" panose="02020603050405020304" pitchFamily="18" typeface="Times New Roman"/>
                    <a:cs charset="0" panose="020F0502020204030204" pitchFamily="34" typeface="Calibri"/>
                  </a:rPr>
                  <a:t>điều</a:t>
                </a:r>
                <a:r>
                  <a:rPr altLang="en-US" dirty="0" i="1" lang="en-US" sz="1200">
                    <a:solidFill>
                      <a:srgbClr val="FFFF00"/>
                    </a:solidFill>
                    <a:uFillTx/>
                    <a:latin charset="0" panose="02020603050405020304" pitchFamily="18" typeface="Times New Roman"/>
                    <a:cs charset="0" panose="020F0502020204030204" pitchFamily="34" typeface="Calibri"/>
                  </a:rPr>
                  <a:t> </a:t>
                </a:r>
                <a:r>
                  <a:rPr altLang="en-US" dirty="0" err="1" i="1" lang="en-US" sz="1200">
                    <a:solidFill>
                      <a:srgbClr val="FFFF00"/>
                    </a:solidFill>
                    <a:uFillTx/>
                    <a:latin charset="0" panose="02020603050405020304" pitchFamily="18" typeface="Times New Roman"/>
                    <a:cs charset="0" panose="020F0502020204030204" pitchFamily="34" typeface="Calibri"/>
                  </a:rPr>
                  <a:t>trị</a:t>
                </a:r>
                <a:r>
                  <a:rPr altLang="en-US" dirty="0" i="1" lang="en-US" sz="1200">
                    <a:solidFill>
                      <a:srgbClr val="FFFF00"/>
                    </a:solidFill>
                    <a:uFillTx/>
                    <a:latin charset="0" panose="02020603050405020304" pitchFamily="18" typeface="Times New Roman"/>
                    <a:cs charset="0" panose="020F0502020204030204" pitchFamily="34" typeface="Calibri"/>
                  </a:rPr>
                  <a:t> </a:t>
                </a:r>
                <a:r>
                  <a:rPr altLang="en-US" dirty="0" err="1" i="1" lang="en-US" sz="1200">
                    <a:solidFill>
                      <a:srgbClr val="FFFF00"/>
                    </a:solidFill>
                    <a:uFillTx/>
                    <a:latin charset="0" panose="02020603050405020304" pitchFamily="18" typeface="Times New Roman"/>
                    <a:cs charset="0" panose="020F0502020204030204" pitchFamily="34" typeface="Calibri"/>
                  </a:rPr>
                  <a:t>lấy</a:t>
                </a:r>
                <a:r>
                  <a:rPr altLang="en-US" dirty="0" i="1" lang="en-US" sz="1200">
                    <a:solidFill>
                      <a:srgbClr val="FFFF00"/>
                    </a:solidFill>
                    <a:uFillTx/>
                    <a:latin charset="0" panose="02020603050405020304" pitchFamily="18" typeface="Times New Roman"/>
                    <a:cs charset="0" panose="020F0502020204030204" pitchFamily="34" typeface="Calibri"/>
                  </a:rPr>
                  <a:t> </a:t>
                </a:r>
                <a:r>
                  <a:rPr altLang="en-US" dirty="0" err="1" i="1" lang="en-US" sz="1200">
                    <a:solidFill>
                      <a:srgbClr val="FFFF00"/>
                    </a:solidFill>
                    <a:uFillTx/>
                    <a:latin charset="0" panose="02020603050405020304" pitchFamily="18" typeface="Times New Roman"/>
                    <a:cs charset="0" panose="020F0502020204030204" pitchFamily="34" typeface="Calibri"/>
                  </a:rPr>
                  <a:t>sỏi</a:t>
                </a:r>
                <a:r>
                  <a:rPr altLang="en-US" dirty="0" i="1" lang="en-US" sz="1200">
                    <a:solidFill>
                      <a:srgbClr val="FFFF00"/>
                    </a:solidFill>
                    <a:uFillTx/>
                    <a:latin charset="0" panose="02020603050405020304" pitchFamily="18" typeface="Times New Roman"/>
                    <a:cs charset="0" panose="020F0502020204030204" pitchFamily="34" typeface="Calibri"/>
                  </a:rPr>
                  <a:t> </a:t>
                </a:r>
                <a:r>
                  <a:rPr altLang="en-US" dirty="0" err="1" i="1" lang="en-US" sz="1200">
                    <a:solidFill>
                      <a:srgbClr val="FFFF00"/>
                    </a:solidFill>
                    <a:uFillTx/>
                    <a:latin charset="0" panose="02020603050405020304" pitchFamily="18" typeface="Times New Roman"/>
                    <a:cs charset="0" panose="020F0502020204030204" pitchFamily="34" typeface="Calibri"/>
                  </a:rPr>
                  <a:t>đường</a:t>
                </a:r>
                <a:r>
                  <a:rPr altLang="en-US" dirty="0" i="1" lang="en-US" sz="1200">
                    <a:solidFill>
                      <a:srgbClr val="FFFF00"/>
                    </a:solidFill>
                    <a:uFillTx/>
                    <a:latin charset="0" panose="02020603050405020304" pitchFamily="18" typeface="Times New Roman"/>
                    <a:cs charset="0" panose="020F0502020204030204" pitchFamily="34" typeface="Calibri"/>
                  </a:rPr>
                  <a:t> </a:t>
                </a:r>
                <a:r>
                  <a:rPr altLang="en-US" dirty="0" err="1" i="1" lang="en-US" sz="1200">
                    <a:solidFill>
                      <a:srgbClr val="FFFF00"/>
                    </a:solidFill>
                    <a:uFillTx/>
                    <a:latin charset="0" panose="02020603050405020304" pitchFamily="18" typeface="Times New Roman"/>
                    <a:cs charset="0" panose="020F0502020204030204" pitchFamily="34" typeface="Calibri"/>
                  </a:rPr>
                  <a:t>mật</a:t>
                </a:r>
                <a:r>
                  <a:rPr altLang="en-US" dirty="0" i="1" lang="en-US" sz="1200">
                    <a:solidFill>
                      <a:srgbClr val="FFFF00"/>
                    </a:solidFill>
                    <a:uFillTx/>
                    <a:latin charset="0" panose="02020603050405020304" pitchFamily="18" typeface="Times New Roman"/>
                    <a:cs charset="0" panose="020F0502020204030204" pitchFamily="34" typeface="Calibri"/>
                  </a:rPr>
                  <a:t> </a:t>
                </a:r>
                <a:r>
                  <a:rPr altLang="en-US" dirty="0" err="1" i="1" lang="en-US" sz="1200">
                    <a:solidFill>
                      <a:srgbClr val="FFFF00"/>
                    </a:solidFill>
                    <a:uFillTx/>
                    <a:latin charset="0" panose="02020603050405020304" pitchFamily="18" typeface="Times New Roman"/>
                    <a:cs charset="0" panose="020F0502020204030204" pitchFamily="34" typeface="Calibri"/>
                  </a:rPr>
                  <a:t>nên</a:t>
                </a:r>
                <a:r>
                  <a:rPr altLang="en-US" dirty="0" i="1" lang="en-US" sz="1200">
                    <a:solidFill>
                      <a:srgbClr val="FFFF00"/>
                    </a:solidFill>
                    <a:uFillTx/>
                    <a:latin charset="0" panose="02020603050405020304" pitchFamily="18" typeface="Times New Roman"/>
                    <a:cs charset="0" panose="020F0502020204030204" pitchFamily="34" typeface="Calibri"/>
                  </a:rPr>
                  <a:t> </a:t>
                </a:r>
                <a:r>
                  <a:rPr altLang="en-US" dirty="0" err="1" i="1" lang="en-US" sz="1200">
                    <a:solidFill>
                      <a:srgbClr val="FFFF00"/>
                    </a:solidFill>
                    <a:uFillTx/>
                    <a:latin charset="0" panose="02020603050405020304" pitchFamily="18" typeface="Times New Roman"/>
                    <a:cs charset="0" panose="020F0502020204030204" pitchFamily="34" typeface="Calibri"/>
                  </a:rPr>
                  <a:t>được</a:t>
                </a:r>
                <a:r>
                  <a:rPr altLang="en-US" dirty="0" i="1" lang="en-US" sz="1200">
                    <a:solidFill>
                      <a:srgbClr val="FFFF00"/>
                    </a:solidFill>
                    <a:uFillTx/>
                    <a:latin charset="0" panose="02020603050405020304" pitchFamily="18" typeface="Times New Roman"/>
                    <a:cs charset="0" panose="020F0502020204030204" pitchFamily="34" typeface="Calibri"/>
                  </a:rPr>
                  <a:t> </a:t>
                </a:r>
                <a:r>
                  <a:rPr altLang="en-US" dirty="0" err="1" i="1" lang="en-US" sz="1200">
                    <a:solidFill>
                      <a:srgbClr val="FFFF00"/>
                    </a:solidFill>
                    <a:uFillTx/>
                    <a:latin charset="0" panose="02020603050405020304" pitchFamily="18" typeface="Times New Roman"/>
                    <a:cs charset="0" panose="020F0502020204030204" pitchFamily="34" typeface="Calibri"/>
                  </a:rPr>
                  <a:t>làm</a:t>
                </a:r>
                <a:r>
                  <a:rPr altLang="en-US" dirty="0" i="1" lang="en-US" sz="1200">
                    <a:solidFill>
                      <a:srgbClr val="FFFF00"/>
                    </a:solidFill>
                    <a:uFillTx/>
                    <a:latin charset="0" panose="02020603050405020304" pitchFamily="18" typeface="Times New Roman"/>
                    <a:cs charset="0" panose="020F0502020204030204" pitchFamily="34" typeface="Calibri"/>
                  </a:rPr>
                  <a:t> </a:t>
                </a:r>
                <a:r>
                  <a:rPr altLang="en-US" dirty="0" err="1" i="1" lang="en-US" sz="1200">
                    <a:solidFill>
                      <a:srgbClr val="FFFF00"/>
                    </a:solidFill>
                    <a:uFillTx/>
                    <a:latin charset="0" panose="02020603050405020304" pitchFamily="18" typeface="Times New Roman"/>
                    <a:cs charset="0" panose="020F0502020204030204" pitchFamily="34" typeface="Calibri"/>
                  </a:rPr>
                  <a:t>đồng</a:t>
                </a:r>
                <a:r>
                  <a:rPr altLang="en-US" dirty="0" i="1" lang="en-US" sz="1200">
                    <a:solidFill>
                      <a:srgbClr val="FFFF00"/>
                    </a:solidFill>
                    <a:uFillTx/>
                    <a:latin charset="0" panose="02020603050405020304" pitchFamily="18" typeface="Times New Roman"/>
                    <a:cs charset="0" panose="020F0502020204030204" pitchFamily="34" typeface="Calibri"/>
                  </a:rPr>
                  <a:t> </a:t>
                </a:r>
                <a:r>
                  <a:rPr altLang="en-US" dirty="0" err="1" i="1" lang="en-US" sz="1200">
                    <a:solidFill>
                      <a:srgbClr val="FFFF00"/>
                    </a:solidFill>
                    <a:uFillTx/>
                    <a:latin charset="0" panose="02020603050405020304" pitchFamily="18" typeface="Times New Roman"/>
                    <a:cs charset="0" panose="020F0502020204030204" pitchFamily="34" typeface="Calibri"/>
                  </a:rPr>
                  <a:t>thời</a:t>
                </a:r>
                <a:r>
                  <a:rPr altLang="en-US" dirty="0" i="1" lang="en-US" sz="1200">
                    <a:solidFill>
                      <a:srgbClr val="FFFF00"/>
                    </a:solidFill>
                    <a:uFillTx/>
                    <a:latin charset="0" panose="02020603050405020304" pitchFamily="18" typeface="Times New Roman"/>
                    <a:cs charset="0" panose="020F0502020204030204" pitchFamily="34" typeface="Calibri"/>
                  </a:rPr>
                  <a:t> </a:t>
                </a:r>
                <a:r>
                  <a:rPr altLang="en-US" dirty="0" err="1" i="1" lang="en-US" sz="1200">
                    <a:solidFill>
                      <a:srgbClr val="FFFF00"/>
                    </a:solidFill>
                    <a:uFillTx/>
                    <a:latin charset="0" panose="02020603050405020304" pitchFamily="18" typeface="Times New Roman"/>
                    <a:cs charset="0" panose="020F0502020204030204" pitchFamily="34" typeface="Calibri"/>
                  </a:rPr>
                  <a:t>với</a:t>
                </a:r>
                <a:r>
                  <a:rPr altLang="en-US" dirty="0" i="1" lang="en-US" sz="1200">
                    <a:solidFill>
                      <a:srgbClr val="FFFF00"/>
                    </a:solidFill>
                    <a:uFillTx/>
                    <a:latin charset="0" panose="02020603050405020304" pitchFamily="18" typeface="Times New Roman"/>
                    <a:cs charset="0" panose="020F0502020204030204" pitchFamily="34" typeface="Calibri"/>
                  </a:rPr>
                  <a:t> </a:t>
                </a:r>
                <a:r>
                  <a:rPr altLang="en-US" dirty="0" err="1" i="1" lang="en-US" sz="1200">
                    <a:solidFill>
                      <a:srgbClr val="FFFF00"/>
                    </a:solidFill>
                    <a:uFillTx/>
                    <a:latin charset="0" panose="02020603050405020304" pitchFamily="18" typeface="Times New Roman"/>
                    <a:cs charset="0" panose="020F0502020204030204" pitchFamily="34" typeface="Calibri"/>
                  </a:rPr>
                  <a:t>dẫn</a:t>
                </a:r>
                <a:r>
                  <a:rPr altLang="en-US" dirty="0" i="1" lang="en-US" sz="1200">
                    <a:solidFill>
                      <a:srgbClr val="FFFF00"/>
                    </a:solidFill>
                    <a:uFillTx/>
                    <a:latin charset="0" panose="02020603050405020304" pitchFamily="18" typeface="Times New Roman"/>
                    <a:cs charset="0" panose="020F0502020204030204" pitchFamily="34" typeface="Calibri"/>
                  </a:rPr>
                  <a:t> </a:t>
                </a:r>
                <a:r>
                  <a:rPr altLang="en-US" dirty="0" err="1" i="1" lang="en-US" sz="1200">
                    <a:solidFill>
                      <a:srgbClr val="FFFF00"/>
                    </a:solidFill>
                    <a:uFillTx/>
                    <a:latin charset="0" panose="02020603050405020304" pitchFamily="18" typeface="Times New Roman"/>
                    <a:cs charset="0" panose="020F0502020204030204" pitchFamily="34" typeface="Calibri"/>
                  </a:rPr>
                  <a:t>lưu</a:t>
                </a:r>
                <a:r>
                  <a:rPr altLang="en-US" dirty="0" i="1" lang="en-US" sz="1200">
                    <a:solidFill>
                      <a:srgbClr val="FFFF00"/>
                    </a:solidFill>
                    <a:uFillTx/>
                    <a:latin charset="0" panose="02020603050405020304" pitchFamily="18" typeface="Times New Roman"/>
                    <a:cs charset="0" panose="020F0502020204030204" pitchFamily="34" typeface="Calibri"/>
                  </a:rPr>
                  <a:t> </a:t>
                </a:r>
                <a:r>
                  <a:rPr altLang="en-US" dirty="0" err="1" i="1" lang="en-US" sz="1200">
                    <a:solidFill>
                      <a:srgbClr val="FFFF00"/>
                    </a:solidFill>
                    <a:uFillTx/>
                    <a:latin charset="0" panose="02020603050405020304" pitchFamily="18" typeface="Times New Roman"/>
                    <a:cs charset="0" panose="020F0502020204030204" pitchFamily="34" typeface="Calibri"/>
                  </a:rPr>
                  <a:t>đường</a:t>
                </a:r>
                <a:r>
                  <a:rPr altLang="en-US" dirty="0" i="1" lang="en-US" sz="1200">
                    <a:solidFill>
                      <a:srgbClr val="FFFF00"/>
                    </a:solidFill>
                    <a:uFillTx/>
                    <a:latin charset="0" panose="02020603050405020304" pitchFamily="18" typeface="Times New Roman"/>
                    <a:cs charset="0" panose="020F0502020204030204" pitchFamily="34" typeface="Calibri"/>
                  </a:rPr>
                  <a:t> </a:t>
                </a:r>
                <a:r>
                  <a:rPr altLang="en-US" dirty="0" err="1" i="1" lang="en-US" sz="1200">
                    <a:solidFill>
                      <a:srgbClr val="FFFF00"/>
                    </a:solidFill>
                    <a:uFillTx/>
                    <a:latin charset="0" panose="02020603050405020304" pitchFamily="18" typeface="Times New Roman"/>
                    <a:cs charset="0" panose="020F0502020204030204" pitchFamily="34" typeface="Calibri"/>
                  </a:rPr>
                  <a:t>mật</a:t>
                </a:r>
                <a:r>
                  <a:rPr altLang="en-US" dirty="0" i="1" lang="en-US" sz="1200">
                    <a:solidFill>
                      <a:srgbClr val="FFFF00"/>
                    </a:solidFill>
                    <a:uFillTx/>
                    <a:latin charset="0" panose="02020603050405020304" pitchFamily="18" typeface="Times New Roman"/>
                    <a:cs charset="0" panose="020F0502020204030204" pitchFamily="34" typeface="Calibri"/>
                  </a:rPr>
                  <a:t> </a:t>
                </a:r>
                <a:r>
                  <a:rPr altLang="en-US" dirty="0" err="1" i="1" lang="en-US" sz="1200">
                    <a:solidFill>
                      <a:srgbClr val="FFFF00"/>
                    </a:solidFill>
                    <a:uFillTx/>
                    <a:latin charset="0" panose="02020603050405020304" pitchFamily="18" typeface="Times New Roman"/>
                    <a:cs charset="0" panose="020F0502020204030204" pitchFamily="34" typeface="Calibri"/>
                  </a:rPr>
                  <a:t>nếu</a:t>
                </a:r>
                <a:r>
                  <a:rPr altLang="en-US" dirty="0" i="1" lang="en-US" sz="1200">
                    <a:solidFill>
                      <a:srgbClr val="FFFF00"/>
                    </a:solidFill>
                    <a:uFillTx/>
                    <a:latin charset="0" panose="02020603050405020304" pitchFamily="18" typeface="Times New Roman"/>
                    <a:cs charset="0" panose="020F0502020204030204" pitchFamily="34" typeface="Calibri"/>
                  </a:rPr>
                  <a:t> </a:t>
                </a:r>
                <a:r>
                  <a:rPr altLang="en-US" dirty="0" err="1" i="1" lang="en-US" sz="1200">
                    <a:solidFill>
                      <a:srgbClr val="FFFF00"/>
                    </a:solidFill>
                    <a:uFillTx/>
                    <a:latin charset="0" panose="02020603050405020304" pitchFamily="18" typeface="Times New Roman"/>
                    <a:cs charset="0" panose="020F0502020204030204" pitchFamily="34" typeface="Calibri"/>
                  </a:rPr>
                  <a:t>có</a:t>
                </a:r>
                <a:r>
                  <a:rPr altLang="en-US" dirty="0" i="1" lang="en-US" sz="1200">
                    <a:solidFill>
                      <a:srgbClr val="FFFF00"/>
                    </a:solidFill>
                    <a:uFillTx/>
                    <a:latin charset="0" panose="02020603050405020304" pitchFamily="18" typeface="Times New Roman"/>
                    <a:cs charset="0" panose="020F0502020204030204" pitchFamily="34" typeface="Calibri"/>
                  </a:rPr>
                  <a:t> </a:t>
                </a:r>
                <a:r>
                  <a:rPr altLang="en-US" dirty="0" err="1" i="1" lang="en-US" sz="1200">
                    <a:solidFill>
                      <a:srgbClr val="FFFF00"/>
                    </a:solidFill>
                    <a:uFillTx/>
                    <a:latin charset="0" panose="02020603050405020304" pitchFamily="18" typeface="Times New Roman"/>
                    <a:cs charset="0" panose="020F0502020204030204" pitchFamily="34" typeface="Calibri"/>
                  </a:rPr>
                  <a:t>thể</a:t>
                </a:r>
                <a:r>
                  <a:rPr altLang="en-US" dirty="0" i="1" lang="vi-VN" sz="1200">
                    <a:solidFill>
                      <a:srgbClr val="FFFF00"/>
                    </a:solidFill>
                    <a:uFillTx/>
                    <a:latin charset="0" panose="02020603050405020304" pitchFamily="18" typeface="Times New Roman"/>
                    <a:cs charset="0" panose="020F0502020204030204" pitchFamily="34" typeface="Calibri"/>
                  </a:rPr>
                  <a:t>.</a:t>
                </a:r>
                <a:endParaRPr altLang="en-US" dirty="0" lang="en-US" sz="1200">
                  <a:solidFill>
                    <a:srgbClr val="FFFF00"/>
                  </a:solidFill>
                  <a:uFillTx/>
                  <a:latin charset="0" panose="02020603050405020304" pitchFamily="18" typeface="Times New Roman"/>
                  <a:cs charset="0" panose="020F0502020204030204" pitchFamily="34" typeface="Calibri"/>
                </a:endParaRPr>
              </a:p>
              <a:p>
                <a:pPr algn="just"/>
                <a:r>
                  <a:rPr altLang="en-US" dirty="0" lang="en-US" sz="1000">
                    <a:uFillTx/>
                    <a:latin charset="0" panose="02020603050405020304" pitchFamily="18" typeface="Times New Roman"/>
                    <a:cs charset="0" panose="020F0502020204030204" pitchFamily="34" typeface="Calibri"/>
                  </a:rPr>
                  <a:t> </a:t>
                </a:r>
                <a:endParaRPr altLang="en-US" dirty="0" lang="en-US" sz="1200">
                  <a:uFillTx/>
                  <a:latin charset="0" panose="02020603050405020304" pitchFamily="18" typeface="Times New Roman"/>
                  <a:cs charset="0" panose="020F0502020204030204" pitchFamily="34" typeface="Calibri"/>
                </a:endParaRPr>
              </a:p>
            </p:txBody>
          </p:sp>
          <p:pic>
            <p:nvPic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3016" name="Picture 45"/>
              <p:cNvPic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picLocks noChangeArrowheads="1" noChangeAspect="1"/>
              </p:cNvPicPr>
              <p:nvPr/>
            </p:nvPicPr>
            <p:blipFill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lip r:embed="rId5"/>
              <a:srcRect/>
              <a:stretch>
                <a:fillRect/>
              </a:stretch>
            </p:blipFill>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35309" y="-1"/>
                <a:ext cx="191081" cy="188243"/>
              </a:xfrm>
              <a:prstGeom prst="rect">
                <a:avLst/>
              </a:prstGeom>
              <a:solidFill>
                <a:srgbClr val="FFFFFF"/>
              </a:solidFill>
              <a:ln>
                <a:noFill/>
              </a:ln>
            </p:spPr>
          </p:pic>
        </p:gr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4" name="Text Box 50"/>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55811" y="352483"/>
              <a:ext cx="217596" cy="233935"/>
            </a:xfrm>
            <a:prstGeom prst="rect">
              <a:avLst/>
            </a:prstGeom>
            <a:noFill/>
            <a:ln>
              <a:noFill/>
            </a:ln>
            <a:effectLst/>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0">
              <a:schemeClr val="accent1"/>
            </a:lnRef>
            <a:fillRef idx="0">
              <a:schemeClr val="accent1"/>
            </a:fillRef>
            <a:effectRef idx="0">
              <a:schemeClr val="accent1"/>
            </a:effectRef>
            <a:fontRef idx="minor">
              <a:schemeClr val="dk1"/>
            </a:fontRef>
          </p:style>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pPr>
                <a:spcAft>
                  <a:spcPts val="0"/>
                </a:spcAft>
                <a:defRPr>
                  <a:uFillTx/>
                </a:defRPr>
              </a:pPr>
              <a:r>
                <a:rPr lang="en-US" sz="1600">
                  <a:solidFill>
                    <a:schemeClr val="tx1"/>
                  </a:solidFill>
                  <a:uFillTx/>
                  <a:latin charset="0" panose="020B0604020202020204" pitchFamily="34" typeface="Arial"/>
                  <a:ea charset="0" panose="020F0502020204030204" pitchFamily="34" typeface="Calibri"/>
                  <a:cs charset="0" panose="02020603050405020304" pitchFamily="18" typeface="Times New Roman"/>
                </a:rPr>
                <a:t>†</a:t>
              </a:r>
              <a:endParaRPr lang="en-US" sz="1600">
                <a:solidFill>
                  <a:schemeClr val="tx1"/>
                </a:solidFill>
                <a:uFillTx/>
                <a:latin charset="0" panose="02020603050405020304" pitchFamily="18" typeface="Times New Roman"/>
                <a:ea charset="0" panose="020F0502020204030204" pitchFamily="34" typeface="Calibri"/>
              </a:endParaRPr>
            </a:p>
          </p:txBody>
        </p:sp>
      </p:gr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66.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Rectang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304800" y="692289"/>
            <a:ext cx="8305800" cy="5632311"/>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p>
            <a:pPr algn="just" eaLnBrk="1" hangingPunct="1">
              <a:spcBef>
                <a:spcPct val="50000"/>
              </a:spcBef>
              <a:defRPr>
                <a:uFillTx/>
              </a:defRPr>
            </a:pPr>
            <a:r>
              <a:rPr dirty="0" lang="en-US" smtClean="0">
                <a:solidFill>
                  <a:srgbClr val="FFFF00"/>
                </a:solidFill>
                <a:uFillTx/>
                <a:latin charset="0" pitchFamily="18" typeface="Times New Roman"/>
                <a:cs charset="0" pitchFamily="18" typeface="Times New Roman"/>
                <a:sym charset="2" panose="05000000000000000000" pitchFamily="2" typeface="Wingdings"/>
              </a:rPr>
              <a:t>“</a:t>
            </a:r>
            <a:r>
              <a:rPr dirty="0" err="1" lang="en-US" smtClean="0">
                <a:solidFill>
                  <a:srgbClr val="FFFF00"/>
                </a:solidFill>
                <a:uFillTx/>
                <a:latin charset="0" pitchFamily="18" typeface="Times New Roman"/>
                <a:cs charset="0" pitchFamily="18" typeface="Times New Roman"/>
                <a:sym charset="2" panose="05000000000000000000" pitchFamily="2" typeface="Wingdings"/>
              </a:rPr>
              <a:t>Nhớ</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nguyên</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tắc</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điều</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trị</a:t>
            </a:r>
            <a:r>
              <a:rPr dirty="0" lang="en-US" smtClean="0">
                <a:solidFill>
                  <a:srgbClr val="FFFF00"/>
                </a:solidFill>
                <a:uFillTx/>
                <a:latin charset="0" pitchFamily="18" typeface="Times New Roman"/>
                <a:cs charset="0" pitchFamily="18" typeface="Times New Roman"/>
                <a:sym charset="2" panose="05000000000000000000" pitchFamily="2" typeface="Wingdings"/>
              </a:rPr>
              <a:t>:</a:t>
            </a:r>
          </a:p>
          <a:p>
            <a:pPr algn="just" eaLnBrk="1" hangingPunct="1">
              <a:spcBef>
                <a:spcPct val="50000"/>
              </a:spcBef>
              <a:defRPr>
                <a:uFillTx/>
              </a:defRPr>
            </a:pPr>
            <a:r>
              <a:rPr dirty="0" err="1" lang="en-US" smtClean="0">
                <a:solidFill>
                  <a:srgbClr val="FFFF00"/>
                </a:solidFill>
                <a:uFillTx/>
                <a:latin charset="0" pitchFamily="18" typeface="Times New Roman"/>
                <a:cs charset="0" pitchFamily="18" typeface="Times New Roman"/>
                <a:sym charset="2" panose="05000000000000000000" pitchFamily="2" typeface="Wingdings"/>
              </a:rPr>
              <a:t>Không</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biến</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chứng</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thì</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lấy</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sỏi</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thôi</a:t>
            </a:r>
            <a:endParaRPr dirty="0" lang="en-US" smtClean="0">
              <a:solidFill>
                <a:srgbClr val="FFFF00"/>
              </a:solidFill>
              <a:uFillTx/>
              <a:latin charset="0" pitchFamily="18" typeface="Times New Roman"/>
              <a:cs charset="0" pitchFamily="18" typeface="Times New Roman"/>
              <a:sym charset="2" panose="05000000000000000000" pitchFamily="2" typeface="Wingdings"/>
            </a:endParaRPr>
          </a:p>
          <a:p>
            <a:pPr algn="just" eaLnBrk="1" hangingPunct="1">
              <a:spcBef>
                <a:spcPct val="50000"/>
              </a:spcBef>
              <a:defRPr>
                <a:uFillTx/>
              </a:defRPr>
            </a:pPr>
            <a:r>
              <a:rPr dirty="0" err="1" lang="en-US" smtClean="0">
                <a:solidFill>
                  <a:srgbClr val="FFFF00"/>
                </a:solidFill>
                <a:uFillTx/>
                <a:latin charset="0" pitchFamily="18" typeface="Times New Roman"/>
                <a:cs charset="0" pitchFamily="18" typeface="Times New Roman"/>
                <a:sym charset="2" panose="05000000000000000000" pitchFamily="2" typeface="Wingdings"/>
              </a:rPr>
              <a:t>Có</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biến</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chứng</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Điều</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trị</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biến</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chứng</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cùng</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lúc</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lấy</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sỏi</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hoặc</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điều</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trị</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biến</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chứng</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trước</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lấy</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sỏi</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sau</a:t>
            </a:r>
            <a:endParaRPr dirty="0" lang="en-US" smtClean="0">
              <a:solidFill>
                <a:srgbClr val="FFFF00"/>
              </a:solidFill>
              <a:uFillTx/>
              <a:latin charset="0" pitchFamily="18" typeface="Times New Roman"/>
              <a:cs charset="0" pitchFamily="18" typeface="Times New Roman"/>
              <a:sym charset="2" panose="05000000000000000000" pitchFamily="2" typeface="Wingdings"/>
            </a:endParaRPr>
          </a:p>
          <a:p>
            <a:pPr algn="just" eaLnBrk="1" hangingPunct="1">
              <a:spcBef>
                <a:spcPct val="50000"/>
              </a:spcBef>
              <a:defRPr>
                <a:uFillTx/>
              </a:defRPr>
            </a:pPr>
            <a:r>
              <a:rPr dirty="0" err="1" lang="en-US" smtClean="0">
                <a:solidFill>
                  <a:srgbClr val="FFFF00"/>
                </a:solidFill>
                <a:uFillTx/>
                <a:latin charset="0" pitchFamily="18" typeface="Times New Roman"/>
                <a:cs charset="0" pitchFamily="18" typeface="Times New Roman"/>
                <a:sym charset="2" panose="05000000000000000000" pitchFamily="2" typeface="Wingdings"/>
              </a:rPr>
              <a:t>Độ</a:t>
            </a:r>
            <a:r>
              <a:rPr dirty="0" lang="en-US" smtClean="0">
                <a:solidFill>
                  <a:srgbClr val="FFFF00"/>
                </a:solidFill>
                <a:uFillTx/>
                <a:latin charset="0" pitchFamily="18" typeface="Times New Roman"/>
                <a:cs charset="0" pitchFamily="18" typeface="Times New Roman"/>
                <a:sym charset="2" panose="05000000000000000000" pitchFamily="2" typeface="Wingdings"/>
              </a:rPr>
              <a:t> I-II: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Nên</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điều</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trị</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nguyên</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nhân</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và</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biến</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chứng</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cùng</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lúc</a:t>
            </a:r>
            <a:endParaRPr dirty="0" lang="en-US" smtClean="0">
              <a:solidFill>
                <a:srgbClr val="FFFF00"/>
              </a:solidFill>
              <a:uFillTx/>
              <a:latin charset="0" pitchFamily="18" typeface="Times New Roman"/>
              <a:cs charset="0" pitchFamily="18" typeface="Times New Roman"/>
              <a:sym charset="2" panose="05000000000000000000" pitchFamily="2" typeface="Wingdings"/>
            </a:endParaRPr>
          </a:p>
          <a:p>
            <a:pPr algn="just" eaLnBrk="1" hangingPunct="1">
              <a:spcBef>
                <a:spcPct val="50000"/>
              </a:spcBef>
              <a:defRPr>
                <a:uFillTx/>
              </a:defRPr>
            </a:pPr>
            <a:r>
              <a:rPr dirty="0" err="1" lang="en-US" smtClean="0">
                <a:solidFill>
                  <a:srgbClr val="FFFF00"/>
                </a:solidFill>
                <a:uFillTx/>
                <a:latin charset="0" pitchFamily="18" typeface="Times New Roman"/>
                <a:cs charset="0" pitchFamily="18" typeface="Times New Roman"/>
                <a:sym charset="2" panose="05000000000000000000" pitchFamily="2" typeface="Wingdings"/>
              </a:rPr>
              <a:t>Độ</a:t>
            </a:r>
            <a:r>
              <a:rPr dirty="0" lang="en-US" smtClean="0">
                <a:solidFill>
                  <a:srgbClr val="FFFF00"/>
                </a:solidFill>
                <a:uFillTx/>
                <a:latin charset="0" pitchFamily="18" typeface="Times New Roman"/>
                <a:cs charset="0" pitchFamily="18" typeface="Times New Roman"/>
                <a:sym charset="2" panose="05000000000000000000" pitchFamily="2" typeface="Wingdings"/>
              </a:rPr>
              <a:t> III: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Điều</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trị</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viêm</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dẫn</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lưu</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trước</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rồi</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lấy</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sỏi</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sau</a:t>
            </a:r>
            <a:r>
              <a:rPr dirty="0" lang="en-US" smtClean="0">
                <a:solidFill>
                  <a:srgbClr val="FFFF00"/>
                </a:solidFill>
                <a:uFillTx/>
                <a:latin charset="0" pitchFamily="18" typeface="Times New Roman"/>
                <a:cs charset="0" pitchFamily="18" typeface="Times New Roman"/>
                <a:sym charset="2" panose="05000000000000000000" pitchFamily="2" typeface="Wingdings"/>
              </a:rPr>
              <a:t>.</a:t>
            </a:r>
          </a:p>
          <a:p>
            <a:pPr algn="just" eaLnBrk="1" hangingPunct="1">
              <a:spcBef>
                <a:spcPct val="50000"/>
              </a:spcBef>
              <a:defRPr>
                <a:uFillTx/>
              </a:defRPr>
            </a:pPr>
            <a:r>
              <a:rPr dirty="0" err="1" lang="en-US" smtClean="0">
                <a:solidFill>
                  <a:srgbClr val="FFFF00"/>
                </a:solidFill>
                <a:uFillTx/>
                <a:latin charset="0" pitchFamily="18" typeface="Times New Roman"/>
                <a:cs charset="0" pitchFamily="18" typeface="Times New Roman"/>
                <a:sym charset="2" panose="05000000000000000000" pitchFamily="2" typeface="Wingdings"/>
              </a:rPr>
              <a:t>Tùy</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tình</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huống</a:t>
            </a:r>
            <a:r>
              <a:rPr dirty="0" lang="en-US" smtClean="0">
                <a:solidFill>
                  <a:srgbClr val="FFFF00"/>
                </a:solidFill>
                <a:uFillTx/>
                <a:latin charset="0" pitchFamily="18" typeface="Times New Roman"/>
                <a:cs charset="0" pitchFamily="18" typeface="Times New Roman"/>
                <a:sym charset="2" panose="05000000000000000000" pitchFamily="2" typeface="Wingdings"/>
              </a:rPr>
              <a:t>.</a:t>
            </a:r>
          </a:p>
          <a:p>
            <a:pPr algn="just" eaLnBrk="1" hangingPunct="1">
              <a:spcBef>
                <a:spcPct val="50000"/>
              </a:spcBef>
              <a:defRPr>
                <a:uFillTx/>
              </a:defRPr>
            </a:pPr>
            <a:r>
              <a:rPr dirty="0" err="1" lang="en-US" smtClean="0">
                <a:solidFill>
                  <a:srgbClr val="FFFF00"/>
                </a:solidFill>
                <a:uFillTx/>
                <a:latin charset="0" pitchFamily="18" typeface="Times New Roman"/>
                <a:cs charset="0" pitchFamily="18" typeface="Times New Roman"/>
                <a:sym charset="2" panose="05000000000000000000" pitchFamily="2" typeface="Wingdings"/>
              </a:rPr>
              <a:t>Khúc</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này</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đọc</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diễn</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giải</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cái</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sơ</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đồ</a:t>
            </a:r>
            <a:r>
              <a:rPr dirty="0" lang="en-US" smtClean="0">
                <a:solidFill>
                  <a:srgbClr val="FFFF00"/>
                </a:solidFill>
                <a:uFillTx/>
                <a:latin charset="0" pitchFamily="18" typeface="Times New Roman"/>
                <a:cs charset="0" pitchFamily="18" typeface="Times New Roman"/>
                <a:sym charset="2" panose="05000000000000000000" pitchFamily="2" typeface="Wingdings"/>
              </a:rPr>
              <a:t>.</a:t>
            </a:r>
          </a:p>
          <a:p>
            <a:pPr algn="just" eaLnBrk="1" hangingPunct="1">
              <a:spcBef>
                <a:spcPct val="50000"/>
              </a:spcBef>
              <a:defRPr>
                <a:uFillTx/>
              </a:defRPr>
            </a:pPr>
            <a:r>
              <a:rPr dirty="0" err="1" lang="en-US" smtClean="0">
                <a:solidFill>
                  <a:srgbClr val="FFFF00"/>
                </a:solidFill>
                <a:uFillTx/>
                <a:latin charset="0" pitchFamily="18" typeface="Times New Roman"/>
                <a:cs charset="0" pitchFamily="18" typeface="Times New Roman"/>
                <a:sym charset="2" panose="05000000000000000000" pitchFamily="2" typeface="Wingdings"/>
              </a:rPr>
              <a:t>Ví</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dụ</a:t>
            </a:r>
            <a:r>
              <a:rPr dirty="0" lang="en-US" smtClean="0">
                <a:solidFill>
                  <a:srgbClr val="FFFF00"/>
                </a:solidFill>
                <a:uFillTx/>
                <a:latin charset="0" pitchFamily="18" typeface="Times New Roman"/>
                <a:cs charset="0" pitchFamily="18" typeface="Times New Roman"/>
                <a:sym charset="2" panose="05000000000000000000" pitchFamily="2" typeface="Wingdings"/>
              </a:rPr>
              <a:t>: BN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viêm</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đường</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mật</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cấp</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độ</a:t>
            </a:r>
            <a:r>
              <a:rPr dirty="0" lang="en-US" smtClean="0">
                <a:solidFill>
                  <a:srgbClr val="FFFF00"/>
                </a:solidFill>
                <a:uFillTx/>
                <a:latin charset="0" pitchFamily="18" typeface="Times New Roman"/>
                <a:cs charset="0" pitchFamily="18" typeface="Times New Roman"/>
                <a:sym charset="2" panose="05000000000000000000" pitchFamily="2" typeface="Wingdings"/>
              </a:rPr>
              <a:t> II do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sỏi</a:t>
            </a:r>
            <a:r>
              <a:rPr dirty="0" lang="en-US" smtClean="0">
                <a:solidFill>
                  <a:srgbClr val="FFFF00"/>
                </a:solidFill>
                <a:uFillTx/>
                <a:latin charset="0" pitchFamily="18" typeface="Times New Roman"/>
                <a:cs charset="0" pitchFamily="18" typeface="Times New Roman"/>
                <a:sym charset="2" panose="05000000000000000000" pitchFamily="2" typeface="Wingdings"/>
              </a:rPr>
              <a:t> OMC.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Dự</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kiến</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mình</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làm</a:t>
            </a:r>
            <a:r>
              <a:rPr dirty="0" lang="en-US" smtClean="0">
                <a:solidFill>
                  <a:srgbClr val="FFFF00"/>
                </a:solidFill>
                <a:uFillTx/>
                <a:latin charset="0" pitchFamily="18" typeface="Times New Roman"/>
                <a:cs charset="0" pitchFamily="18" typeface="Times New Roman"/>
                <a:sym charset="2" panose="05000000000000000000" pitchFamily="2" typeface="Wingdings"/>
              </a:rPr>
              <a:t> ERCP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sỏi</a:t>
            </a:r>
            <a:r>
              <a:rPr dirty="0" lang="en-US" smtClean="0">
                <a:solidFill>
                  <a:srgbClr val="FFFF00"/>
                </a:solidFill>
                <a:uFillTx/>
                <a:latin charset="0" pitchFamily="18" typeface="Times New Roman"/>
                <a:cs charset="0" pitchFamily="18" typeface="Times New Roman"/>
                <a:sym charset="2" panose="05000000000000000000" pitchFamily="2" typeface="Wingdings"/>
              </a:rPr>
              <a:t> OMC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đơn</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thuần</a:t>
            </a:r>
            <a:r>
              <a:rPr dirty="0" lang="en-US" smtClean="0">
                <a:solidFill>
                  <a:srgbClr val="FFFF00"/>
                </a:solidFill>
                <a:uFillTx/>
                <a:latin charset="0" pitchFamily="18" typeface="Times New Roman"/>
                <a:cs charset="0" pitchFamily="18" typeface="Times New Roman"/>
                <a:sym charset="2" panose="05000000000000000000" pitchFamily="2" typeface="Wingdings"/>
              </a:rPr>
              <a:t> á).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Giờ</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trên</a:t>
            </a:r>
            <a:r>
              <a:rPr dirty="0" lang="en-US" smtClean="0">
                <a:solidFill>
                  <a:srgbClr val="FFFF00"/>
                </a:solidFill>
                <a:uFillTx/>
                <a:latin charset="0" pitchFamily="18" typeface="Times New Roman"/>
                <a:cs charset="0" pitchFamily="18" typeface="Times New Roman"/>
                <a:sym charset="2" panose="05000000000000000000" pitchFamily="2" typeface="Wingdings"/>
              </a:rPr>
              <a:t> case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này</a:t>
            </a:r>
            <a:r>
              <a:rPr dirty="0" lang="en-US" smtClean="0">
                <a:solidFill>
                  <a:srgbClr val="FFFF00"/>
                </a:solidFill>
                <a:uFillTx/>
                <a:latin charset="0" pitchFamily="18" typeface="Times New Roman"/>
                <a:cs charset="0" pitchFamily="18" typeface="Times New Roman"/>
                <a:sym charset="2" panose="05000000000000000000" pitchFamily="2" typeface="Wingdings"/>
              </a:rPr>
              <a:t>, BN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độ</a:t>
            </a:r>
            <a:r>
              <a:rPr dirty="0" lang="en-US" smtClean="0">
                <a:solidFill>
                  <a:srgbClr val="FFFF00"/>
                </a:solidFill>
                <a:uFillTx/>
                <a:latin charset="0" pitchFamily="18" typeface="Times New Roman"/>
                <a:cs charset="0" pitchFamily="18" typeface="Times New Roman"/>
                <a:sym charset="2" panose="05000000000000000000" pitchFamily="2" typeface="Wingdings"/>
              </a:rPr>
              <a:t> 2 =&gt; KS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nâng</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đỡ</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tổng</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trạng</a:t>
            </a:r>
            <a:r>
              <a:rPr dirty="0" lang="en-US" smtClean="0">
                <a:solidFill>
                  <a:srgbClr val="FFFF00"/>
                </a:solidFill>
                <a:uFillTx/>
                <a:latin charset="0" pitchFamily="18" typeface="Times New Roman"/>
                <a:cs charset="0" pitchFamily="18" typeface="Times New Roman"/>
                <a:sym charset="2" panose="05000000000000000000" pitchFamily="2" typeface="Wingdings"/>
              </a:rPr>
              <a:t> =&gt;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Làm</a:t>
            </a:r>
            <a:r>
              <a:rPr dirty="0" lang="en-US" smtClean="0">
                <a:solidFill>
                  <a:srgbClr val="FFFF00"/>
                </a:solidFill>
                <a:uFillTx/>
                <a:latin charset="0" pitchFamily="18" typeface="Times New Roman"/>
                <a:cs charset="0" pitchFamily="18" typeface="Times New Roman"/>
                <a:sym charset="2" panose="05000000000000000000" pitchFamily="2" typeface="Wingdings"/>
              </a:rPr>
              <a:t> ERCP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dẫn</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lưu</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đường</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mật</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sớm</a:t>
            </a:r>
            <a:r>
              <a:rPr dirty="0" lang="en-US">
                <a:solidFill>
                  <a:srgbClr val="FFFF00"/>
                </a:solidFill>
                <a:uFillTx/>
                <a:latin charset="0" pitchFamily="18" typeface="Times New Roman"/>
                <a:cs charset="0" pitchFamily="18" typeface="Times New Roman"/>
                <a:sym charset="2" panose="05000000000000000000" pitchFamily="2" typeface="Wingdings"/>
              </a:rPr>
              <a:t> </a:t>
            </a:r>
            <a:r>
              <a:rPr dirty="0" lang="en-US" smtClean="0">
                <a:solidFill>
                  <a:srgbClr val="FFFF00"/>
                </a:solidFill>
                <a:uFillTx/>
                <a:latin charset="0" pitchFamily="18" typeface="Times New Roman"/>
                <a:cs charset="0" pitchFamily="18" typeface="Times New Roman"/>
                <a:sym charset="2" panose="05000000000000000000" pitchFamily="2" typeface="Wingdings"/>
              </a:rPr>
              <a:t>á,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thì</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có</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dẫn</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lưu</a:t>
            </a:r>
            <a:r>
              <a:rPr dirty="0" lang="en-US" smtClean="0">
                <a:solidFill>
                  <a:srgbClr val="FFFF00"/>
                </a:solidFill>
                <a:uFillTx/>
                <a:latin charset="0" pitchFamily="18" typeface="Times New Roman"/>
                <a:cs charset="0" pitchFamily="18" typeface="Times New Roman"/>
                <a:sym charset="2" panose="05000000000000000000" pitchFamily="2" typeface="Wingdings"/>
              </a:rPr>
              <a:t> qua da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hoặc</a:t>
            </a:r>
            <a:r>
              <a:rPr dirty="0" lang="en-US" smtClean="0">
                <a:solidFill>
                  <a:srgbClr val="FFFF00"/>
                </a:solidFill>
                <a:uFillTx/>
                <a:latin charset="0" pitchFamily="18" typeface="Times New Roman"/>
                <a:cs charset="0" pitchFamily="18" typeface="Times New Roman"/>
                <a:sym charset="2" panose="05000000000000000000" pitchFamily="2" typeface="Wingdings"/>
              </a:rPr>
              <a:t> ERCP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đặt</a:t>
            </a:r>
            <a:r>
              <a:rPr dirty="0" lang="en-US" smtClean="0">
                <a:solidFill>
                  <a:srgbClr val="FFFF00"/>
                </a:solidFill>
                <a:uFillTx/>
                <a:latin charset="0" pitchFamily="18" typeface="Times New Roman"/>
                <a:cs charset="0" pitchFamily="18" typeface="Times New Roman"/>
                <a:sym charset="2" panose="05000000000000000000" pitchFamily="2" typeface="Wingdings"/>
              </a:rPr>
              <a:t> stent).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Vậy</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mình</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vô</a:t>
            </a:r>
            <a:r>
              <a:rPr dirty="0" lang="en-US" smtClean="0">
                <a:solidFill>
                  <a:srgbClr val="FFFF00"/>
                </a:solidFill>
                <a:uFillTx/>
                <a:latin charset="0" pitchFamily="18" typeface="Times New Roman"/>
                <a:cs charset="0" pitchFamily="18" typeface="Times New Roman"/>
                <a:sym charset="2" panose="05000000000000000000" pitchFamily="2" typeface="Wingdings"/>
              </a:rPr>
              <a:t> ERCP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rồi</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mình</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đặt</a:t>
            </a:r>
            <a:r>
              <a:rPr dirty="0" lang="en-US" smtClean="0">
                <a:solidFill>
                  <a:srgbClr val="FFFF00"/>
                </a:solidFill>
                <a:uFillTx/>
                <a:latin charset="0" pitchFamily="18" typeface="Times New Roman"/>
                <a:cs charset="0" pitchFamily="18" typeface="Times New Roman"/>
                <a:sym charset="2" panose="05000000000000000000" pitchFamily="2" typeface="Wingdings"/>
              </a:rPr>
              <a:t> stent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rồi</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bỏ</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không</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làm</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nữa</a:t>
            </a:r>
            <a:r>
              <a:rPr dirty="0" lang="en-US" smtClean="0">
                <a:solidFill>
                  <a:srgbClr val="FFFF00"/>
                </a:solidFill>
                <a:uFillTx/>
                <a:latin charset="0" pitchFamily="18" typeface="Times New Roman"/>
                <a:cs charset="0" pitchFamily="18" typeface="Times New Roman"/>
                <a:sym charset="2" panose="05000000000000000000" pitchFamily="2" typeface="Wingdings"/>
              </a:rPr>
              <a:t> hay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lấy</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sỏi</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luôn</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Nếu</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lấy</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sỏi</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nhanh</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gọn</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lẹ</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thì</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lấy</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luôn</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cho</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ngta</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Nếu</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sỏi</a:t>
            </a:r>
            <a:r>
              <a:rPr dirty="0" lang="en-US" smtClean="0">
                <a:solidFill>
                  <a:srgbClr val="FFFF00"/>
                </a:solidFill>
                <a:uFillTx/>
                <a:latin charset="0" pitchFamily="18" typeface="Times New Roman"/>
                <a:cs charset="0" pitchFamily="18" typeface="Times New Roman"/>
                <a:sym charset="2" panose="05000000000000000000" pitchFamily="2" typeface="Wingdings"/>
              </a:rPr>
              <a:t> to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sỏi</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nhiều</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lấy</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mất</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thời</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gian</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kéo</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dài</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cuộc</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phẫu</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thuật</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thì</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chỉ</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đăt</a:t>
            </a:r>
            <a:r>
              <a:rPr dirty="0" lang="en-US" smtClean="0">
                <a:solidFill>
                  <a:srgbClr val="FFFF00"/>
                </a:solidFill>
                <a:uFillTx/>
                <a:latin charset="0" pitchFamily="18" typeface="Times New Roman"/>
                <a:cs charset="0" pitchFamily="18" typeface="Times New Roman"/>
                <a:sym charset="2" panose="05000000000000000000" pitchFamily="2" typeface="Wingdings"/>
              </a:rPr>
              <a:t> stent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dẫn</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lưu</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đường</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mật</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và</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điều</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trị</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lấy</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sỏi</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sau</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khi</a:t>
            </a:r>
            <a:r>
              <a:rPr dirty="0" lang="en-US" smtClean="0">
                <a:solidFill>
                  <a:srgbClr val="FFFF00"/>
                </a:solidFill>
                <a:uFillTx/>
                <a:latin charset="0" pitchFamily="18" typeface="Times New Roman"/>
                <a:cs charset="0" pitchFamily="18" typeface="Times New Roman"/>
                <a:sym charset="2" panose="05000000000000000000" pitchFamily="2" typeface="Wingdings"/>
              </a:rPr>
              <a:t> BN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ổn</a:t>
            </a:r>
            <a:endParaRPr dirty="0" lang="en-US">
              <a:solidFill>
                <a:srgbClr val="FFFF00"/>
              </a:solidFill>
              <a:uFillTx/>
              <a:latin charset="0" pitchFamily="18" typeface="Times New Roman"/>
              <a:cs charset="0" pitchFamily="18" typeface="Times New Roman"/>
              <a:sym charset="2" panose="05000000000000000000" pitchFamily="2" typeface="Wingdings"/>
            </a:endParaRPr>
          </a:p>
          <a:p>
            <a:pPr algn="just" eaLnBrk="1" hangingPunct="1">
              <a:spcBef>
                <a:spcPct val="50000"/>
              </a:spcBef>
              <a:defRPr>
                <a:uFillTx/>
              </a:defRPr>
            </a:pPr>
            <a:r>
              <a:rPr dirty="0" err="1" lang="en-US" smtClean="0">
                <a:solidFill>
                  <a:srgbClr val="FFFF00"/>
                </a:solidFill>
                <a:uFillTx/>
                <a:latin charset="0" pitchFamily="18" typeface="Times New Roman"/>
                <a:cs charset="0" pitchFamily="18" typeface="Times New Roman"/>
                <a:sym charset="2" panose="05000000000000000000" pitchFamily="2" typeface="Wingdings"/>
              </a:rPr>
              <a:t>Độ</a:t>
            </a:r>
            <a:r>
              <a:rPr dirty="0" lang="en-US" smtClean="0">
                <a:solidFill>
                  <a:srgbClr val="FFFF00"/>
                </a:solidFill>
                <a:uFillTx/>
                <a:latin charset="0" pitchFamily="18" typeface="Times New Roman"/>
                <a:cs charset="0" pitchFamily="18" typeface="Times New Roman"/>
                <a:sym charset="2" panose="05000000000000000000" pitchFamily="2" typeface="Wingdings"/>
              </a:rPr>
              <a:t> III =&gt;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Dẫn</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lưu</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khẩn</a:t>
            </a:r>
            <a:r>
              <a:rPr dirty="0" lang="en-US">
                <a:solidFill>
                  <a:srgbClr val="FFFF00"/>
                </a:solidFill>
                <a:uFillTx/>
                <a:latin charset="0" pitchFamily="18" typeface="Times New Roman"/>
                <a:cs charset="0" pitchFamily="18" typeface="Times New Roman"/>
                <a:sym charset="2" panose="05000000000000000000" pitchFamily="2" typeface="Wingdings"/>
              </a:rPr>
              <a:t> </a:t>
            </a:r>
            <a:r>
              <a:rPr dirty="0" lang="en-US" smtClean="0">
                <a:solidFill>
                  <a:srgbClr val="FFFF00"/>
                </a:solidFill>
                <a:uFillTx/>
                <a:latin charset="0" pitchFamily="18" typeface="Times New Roman"/>
                <a:cs charset="0" pitchFamily="18" typeface="Times New Roman"/>
                <a:sym charset="2" panose="05000000000000000000" pitchFamily="2" typeface="Wingdings"/>
              </a:rPr>
              <a:t>(qua da, ERCP),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kháng</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sinh</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nâng</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đỡ</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tổng</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trạng</a:t>
            </a:r>
            <a:r>
              <a:rPr dirty="0" lang="en-US" smtClean="0">
                <a:solidFill>
                  <a:srgbClr val="FFFF00"/>
                </a:solidFill>
                <a:uFillTx/>
                <a:latin charset="0" pitchFamily="18" typeface="Times New Roman"/>
                <a:cs charset="0" pitchFamily="18" typeface="Times New Roman"/>
                <a:sym charset="2" panose="05000000000000000000" pitchFamily="2" typeface="Wingdings"/>
              </a:rPr>
              <a:t> =&gt;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Ổn</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mới</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tiếp</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tục</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điều</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trị</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nguyên</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nhân</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sau</a:t>
            </a:r>
            <a:r>
              <a:rPr dirty="0" lang="en-US" smtClean="0">
                <a:solidFill>
                  <a:srgbClr val="FFFF00"/>
                </a:solidFill>
                <a:uFillTx/>
                <a:latin charset="0" pitchFamily="18" typeface="Times New Roman"/>
                <a:cs charset="0" pitchFamily="18" typeface="Times New Roman"/>
                <a:sym charset="2" panose="05000000000000000000" pitchFamily="2" typeface="Wingdings"/>
              </a:rPr>
              <a:t>”</a:t>
            </a: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67.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TextBox 3"/>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381000" y="228600"/>
            <a:ext cx="7086600" cy="523220"/>
          </a:xfrm>
          <a:prstGeom prst="rect">
            <a:avLst/>
          </a:prstGeom>
          <a:noFill/>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rtlCol="0" wrap="square">
            <a:spAutoFit/>
          </a:bodyPr>
          <a:lstStyle/>
          <a:p>
            <a:r>
              <a:rPr b="1" dirty="0" i="1" lang="vi-VN" sz="2800">
                <a:solidFill>
                  <a:schemeClr val="tx2">
                    <a:lumMod val="75000"/>
                  </a:schemeClr>
                </a:solidFill>
                <a:uFillTx/>
                <a:latin charset="0" panose="02020603050405020304" pitchFamily="18" typeface="Times New Roman"/>
                <a:cs charset="0" panose="02020603050405020304" pitchFamily="18" typeface="Times New Roman"/>
              </a:rPr>
              <a:t>4.1.3 Lựa chọn kháng sinh điều trị</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7" name="TextBox 4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609600" y="805065"/>
            <a:ext cx="7391400" cy="523220"/>
          </a:xfrm>
          <a:prstGeom prst="rect">
            <a:avLst/>
          </a:prstGeom>
          <a:noFill/>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rtlCol="0" wrap="square">
            <a:spAutoFit/>
          </a:bodyPr>
          <a:lstStyle/>
          <a:p>
            <a:r>
              <a:rPr b="1" dirty="0" i="1" lang="vi-VN" sz="2800">
                <a:solidFill>
                  <a:srgbClr val="FFC000"/>
                </a:solidFill>
                <a:uFillTx/>
                <a:latin charset="0" panose="02020603050405020304" pitchFamily="18" typeface="Times New Roman"/>
                <a:cs charset="0" panose="02020603050405020304" pitchFamily="18" typeface="Times New Roman"/>
              </a:rPr>
              <a:t>4.1.3.1 Khi chưa có kết quả kháng sinh đồ</a:t>
            </a:r>
          </a:p>
        </p:txBody>
      </p:sp>
      <p:graphicFrame>
        <p:nvGraphicFrame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5" name="Table 4"/>
          <p:cNvGraphicFrame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graphicFrameLocks noGrp="1"/>
          </p:cNvGraphicFramePr>
          <p:nvPr/>
        </p:nvGraphicFramePr>
        <p:xfrm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off x="304800" y="1296859"/>
          <a:ext cx="8534401" cy="5103941"/>
        </p:xfrm>
        <a:graphic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graphicData uri="http://schemas.openxmlformats.org/drawingml/2006/table">
            <a:tbl>
              <a:tblPr bandRow="1" firstCol="1" firstRow="1">
                <a:tableStyleId>{5C22544A-7EE6-4342-B048-85BDC9FD1C3A}</a:tableStyleId>
              </a:tblPr>
              <a:tblGrid>
                <a:gridCol w="1420117"/>
                <a:gridCol w="1811904"/>
                <a:gridCol w="1547974"/>
                <a:gridCol w="1812818"/>
                <a:gridCol w="1941588"/>
              </a:tblGrid>
              <a:tr h="457200">
                <a:tc>
                  <a:txBody>
                    <a:bodyPr/>
                    <a:lstStyle/>
                    <a:p>
                      <a:pPr algn="just">
                        <a:lnSpc>
                          <a:spcPct val="115000"/>
                        </a:lnSpc>
                        <a:spcAft>
                          <a:spcPts val="0"/>
                        </a:spcAft>
                      </a:pPr>
                      <a:r>
                        <a:rPr dirty="0" lang="en-US" sz="1400">
                          <a:solidFill>
                            <a:schemeClr val="bg1"/>
                          </a:solidFill>
                          <a:effectLst/>
                          <a:uFillTx/>
                          <a:latin charset="0" panose="02020603050405020304" pitchFamily="18" typeface="Times New Roman"/>
                          <a:cs charset="0" panose="02020603050405020304" pitchFamily="18" typeface="Times New Roman"/>
                        </a:rPr>
                        <a:t> </a:t>
                      </a:r>
                      <a:endParaRPr dirty="0"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c gridSpan="3">
                  <a:txBody>
                    <a:bodyPr/>
                    <a:lstStyle/>
                    <a:p>
                      <a:pPr algn="just">
                        <a:lnSpc>
                          <a:spcPct val="115000"/>
                        </a:lnSpc>
                        <a:spcAft>
                          <a:spcPts val="0"/>
                        </a:spcAft>
                      </a:pPr>
                      <a:r>
                        <a:rPr dirty="0" err="1" lang="en-US" sz="1400">
                          <a:solidFill>
                            <a:schemeClr val="bg1"/>
                          </a:solidFill>
                          <a:effectLst/>
                          <a:uFillTx/>
                          <a:latin charset="0" panose="02020603050405020304" pitchFamily="18" typeface="Times New Roman"/>
                          <a:cs charset="0" panose="02020603050405020304" pitchFamily="18" typeface="Times New Roman"/>
                        </a:rPr>
                        <a:t>Viêm</a:t>
                      </a:r>
                      <a:r>
                        <a:rPr dirty="0" lang="en-US" sz="1400">
                          <a:solidFill>
                            <a:schemeClr val="bg1"/>
                          </a:solidFill>
                          <a:effectLst/>
                          <a:uFillTx/>
                          <a:latin charset="0" panose="02020603050405020304" pitchFamily="18" typeface="Times New Roman"/>
                          <a:cs charset="0" panose="02020603050405020304" pitchFamily="18" typeface="Times New Roman"/>
                        </a:rPr>
                        <a:t> </a:t>
                      </a:r>
                      <a:r>
                        <a:rPr dirty="0" err="1" lang="en-US" sz="1400">
                          <a:solidFill>
                            <a:schemeClr val="bg1"/>
                          </a:solidFill>
                          <a:effectLst/>
                          <a:uFillTx/>
                          <a:latin charset="0" panose="02020603050405020304" pitchFamily="18" typeface="Times New Roman"/>
                          <a:cs charset="0" panose="02020603050405020304" pitchFamily="18" typeface="Times New Roman"/>
                        </a:rPr>
                        <a:t>đường</a:t>
                      </a:r>
                      <a:r>
                        <a:rPr dirty="0" lang="en-US" sz="1400">
                          <a:solidFill>
                            <a:schemeClr val="bg1"/>
                          </a:solidFill>
                          <a:effectLst/>
                          <a:uFillTx/>
                          <a:latin charset="0" panose="02020603050405020304" pitchFamily="18" typeface="Times New Roman"/>
                          <a:cs charset="0" panose="02020603050405020304" pitchFamily="18" typeface="Times New Roman"/>
                        </a:rPr>
                        <a:t> </a:t>
                      </a:r>
                      <a:r>
                        <a:rPr dirty="0" err="1" lang="en-US" sz="1400">
                          <a:solidFill>
                            <a:schemeClr val="bg1"/>
                          </a:solidFill>
                          <a:effectLst/>
                          <a:uFillTx/>
                          <a:latin charset="0" panose="02020603050405020304" pitchFamily="18" typeface="Times New Roman"/>
                          <a:cs charset="0" panose="02020603050405020304" pitchFamily="18" typeface="Times New Roman"/>
                        </a:rPr>
                        <a:t>mật</a:t>
                      </a:r>
                      <a:r>
                        <a:rPr dirty="0" lang="en-US" sz="1400">
                          <a:solidFill>
                            <a:schemeClr val="bg1"/>
                          </a:solidFill>
                          <a:effectLst/>
                          <a:uFillTx/>
                          <a:latin charset="0" panose="02020603050405020304" pitchFamily="18" typeface="Times New Roman"/>
                          <a:cs charset="0" panose="02020603050405020304" pitchFamily="18" typeface="Times New Roman"/>
                        </a:rPr>
                        <a:t> </a:t>
                      </a:r>
                      <a:r>
                        <a:rPr dirty="0" err="1" lang="en-US" sz="1400">
                          <a:solidFill>
                            <a:schemeClr val="bg1"/>
                          </a:solidFill>
                          <a:effectLst/>
                          <a:uFillTx/>
                          <a:latin charset="0" panose="02020603050405020304" pitchFamily="18" typeface="Times New Roman"/>
                          <a:cs charset="0" panose="02020603050405020304" pitchFamily="18" typeface="Times New Roman"/>
                        </a:rPr>
                        <a:t>mắc</a:t>
                      </a:r>
                      <a:r>
                        <a:rPr dirty="0" lang="en-US" sz="1400">
                          <a:solidFill>
                            <a:schemeClr val="bg1"/>
                          </a:solidFill>
                          <a:effectLst/>
                          <a:uFillTx/>
                          <a:latin charset="0" panose="02020603050405020304" pitchFamily="18" typeface="Times New Roman"/>
                          <a:cs charset="0" panose="02020603050405020304" pitchFamily="18" typeface="Times New Roman"/>
                        </a:rPr>
                        <a:t> </a:t>
                      </a:r>
                      <a:r>
                        <a:rPr dirty="0" err="1" lang="en-US" sz="1400">
                          <a:solidFill>
                            <a:schemeClr val="bg1"/>
                          </a:solidFill>
                          <a:effectLst/>
                          <a:uFillTx/>
                          <a:latin charset="0" panose="02020603050405020304" pitchFamily="18" typeface="Times New Roman"/>
                          <a:cs charset="0" panose="02020603050405020304" pitchFamily="18" typeface="Times New Roman"/>
                        </a:rPr>
                        <a:t>phải</a:t>
                      </a:r>
                      <a:r>
                        <a:rPr dirty="0" lang="en-US" sz="1400">
                          <a:solidFill>
                            <a:schemeClr val="bg1"/>
                          </a:solidFill>
                          <a:effectLst/>
                          <a:uFillTx/>
                          <a:latin charset="0" panose="02020603050405020304" pitchFamily="18" typeface="Times New Roman"/>
                          <a:cs charset="0" panose="02020603050405020304" pitchFamily="18" typeface="Times New Roman"/>
                        </a:rPr>
                        <a:t> </a:t>
                      </a:r>
                      <a:r>
                        <a:rPr dirty="0" err="1" lang="en-US" sz="1400">
                          <a:solidFill>
                            <a:schemeClr val="bg1"/>
                          </a:solidFill>
                          <a:effectLst/>
                          <a:uFillTx/>
                          <a:latin charset="0" panose="02020603050405020304" pitchFamily="18" typeface="Times New Roman"/>
                          <a:cs charset="0" panose="02020603050405020304" pitchFamily="18" typeface="Times New Roman"/>
                        </a:rPr>
                        <a:t>từ</a:t>
                      </a:r>
                      <a:r>
                        <a:rPr dirty="0" lang="en-US" sz="1400">
                          <a:solidFill>
                            <a:schemeClr val="bg1"/>
                          </a:solidFill>
                          <a:effectLst/>
                          <a:uFillTx/>
                          <a:latin charset="0" panose="02020603050405020304" pitchFamily="18" typeface="Times New Roman"/>
                          <a:cs charset="0" panose="02020603050405020304" pitchFamily="18" typeface="Times New Roman"/>
                        </a:rPr>
                        <a:t> </a:t>
                      </a:r>
                      <a:r>
                        <a:rPr dirty="0" err="1" lang="en-US" sz="1400">
                          <a:solidFill>
                            <a:schemeClr val="bg1"/>
                          </a:solidFill>
                          <a:effectLst/>
                          <a:uFillTx/>
                          <a:latin charset="0" panose="02020603050405020304" pitchFamily="18" typeface="Times New Roman"/>
                          <a:cs charset="0" panose="02020603050405020304" pitchFamily="18" typeface="Times New Roman"/>
                        </a:rPr>
                        <a:t>cộng</a:t>
                      </a:r>
                      <a:r>
                        <a:rPr dirty="0" lang="en-US" sz="1400">
                          <a:solidFill>
                            <a:schemeClr val="bg1"/>
                          </a:solidFill>
                          <a:effectLst/>
                          <a:uFillTx/>
                          <a:latin charset="0" panose="02020603050405020304" pitchFamily="18" typeface="Times New Roman"/>
                          <a:cs charset="0" panose="02020603050405020304" pitchFamily="18" typeface="Times New Roman"/>
                        </a:rPr>
                        <a:t> </a:t>
                      </a:r>
                      <a:r>
                        <a:rPr dirty="0" err="1" lang="en-US" sz="1400">
                          <a:solidFill>
                            <a:schemeClr val="bg1"/>
                          </a:solidFill>
                          <a:effectLst/>
                          <a:uFillTx/>
                          <a:latin charset="0" panose="02020603050405020304" pitchFamily="18" typeface="Times New Roman"/>
                          <a:cs charset="0" panose="02020603050405020304" pitchFamily="18" typeface="Times New Roman"/>
                        </a:rPr>
                        <a:t>đồng</a:t>
                      </a:r>
                      <a:endParaRPr dirty="0"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c hMerge="1">
                  <a:txBody>
                    <a:bodyPr/>
                    <a:lstStyle/>
                    <a:p>
                      <a:endParaRPr>
                        <a:uFillTx/>
                      </a:endParaRPr>
                    </a:p>
                  </a:txBody>
                  <a:tcPr/>
                </a:tc>
                <a:tc hMerge="1">
                  <a:txBody>
                    <a:bodyPr/>
                    <a:lstStyle/>
                    <a:p>
                      <a:endParaRPr>
                        <a:uFillTx/>
                      </a:endParaRPr>
                    </a:p>
                  </a:txBody>
                  <a:tcPr/>
                </a:tc>
                <a:tc>
                  <a:txBody>
                    <a:bodyPr/>
                    <a:lstStyle/>
                    <a:p>
                      <a:pPr algn="just">
                        <a:lnSpc>
                          <a:spcPct val="115000"/>
                        </a:lnSpc>
                        <a:spcAft>
                          <a:spcPts val="0"/>
                        </a:spcAft>
                      </a:pPr>
                      <a:r>
                        <a:rPr dirty="0" err="1" lang="en-US" sz="1400">
                          <a:solidFill>
                            <a:schemeClr val="bg1"/>
                          </a:solidFill>
                          <a:effectLst/>
                          <a:uFillTx/>
                          <a:latin charset="0" panose="02020603050405020304" pitchFamily="18" typeface="Times New Roman"/>
                          <a:cs charset="0" panose="02020603050405020304" pitchFamily="18" typeface="Times New Roman"/>
                        </a:rPr>
                        <a:t>Viêm</a:t>
                      </a:r>
                      <a:r>
                        <a:rPr dirty="0" lang="en-US" sz="1400">
                          <a:solidFill>
                            <a:schemeClr val="bg1"/>
                          </a:solidFill>
                          <a:effectLst/>
                          <a:uFillTx/>
                          <a:latin charset="0" panose="02020603050405020304" pitchFamily="18" typeface="Times New Roman"/>
                          <a:cs charset="0" panose="02020603050405020304" pitchFamily="18" typeface="Times New Roman"/>
                        </a:rPr>
                        <a:t> </a:t>
                      </a:r>
                      <a:r>
                        <a:rPr dirty="0" err="1" lang="en-US" sz="1400">
                          <a:solidFill>
                            <a:schemeClr val="bg1"/>
                          </a:solidFill>
                          <a:effectLst/>
                          <a:uFillTx/>
                          <a:latin charset="0" panose="02020603050405020304" pitchFamily="18" typeface="Times New Roman"/>
                          <a:cs charset="0" panose="02020603050405020304" pitchFamily="18" typeface="Times New Roman"/>
                        </a:rPr>
                        <a:t>đường</a:t>
                      </a:r>
                      <a:r>
                        <a:rPr dirty="0" lang="en-US" sz="1400">
                          <a:solidFill>
                            <a:schemeClr val="bg1"/>
                          </a:solidFill>
                          <a:effectLst/>
                          <a:uFillTx/>
                          <a:latin charset="0" panose="02020603050405020304" pitchFamily="18" typeface="Times New Roman"/>
                          <a:cs charset="0" panose="02020603050405020304" pitchFamily="18" typeface="Times New Roman"/>
                        </a:rPr>
                        <a:t> </a:t>
                      </a:r>
                      <a:r>
                        <a:rPr dirty="0" err="1" lang="en-US" sz="1400">
                          <a:solidFill>
                            <a:schemeClr val="bg1"/>
                          </a:solidFill>
                          <a:effectLst/>
                          <a:uFillTx/>
                          <a:latin charset="0" panose="02020603050405020304" pitchFamily="18" typeface="Times New Roman"/>
                          <a:cs charset="0" panose="02020603050405020304" pitchFamily="18" typeface="Times New Roman"/>
                        </a:rPr>
                        <a:t>mật</a:t>
                      </a:r>
                      <a:r>
                        <a:rPr dirty="0" lang="en-US" sz="1400">
                          <a:solidFill>
                            <a:schemeClr val="bg1"/>
                          </a:solidFill>
                          <a:effectLst/>
                          <a:uFillTx/>
                          <a:latin charset="0" panose="02020603050405020304" pitchFamily="18" typeface="Times New Roman"/>
                          <a:cs charset="0" panose="02020603050405020304" pitchFamily="18" typeface="Times New Roman"/>
                        </a:rPr>
                        <a:t> </a:t>
                      </a:r>
                      <a:r>
                        <a:rPr dirty="0" err="1" lang="en-US" sz="1400">
                          <a:solidFill>
                            <a:schemeClr val="bg1"/>
                          </a:solidFill>
                          <a:effectLst/>
                          <a:uFillTx/>
                          <a:latin charset="0" panose="02020603050405020304" pitchFamily="18" typeface="Times New Roman"/>
                          <a:cs charset="0" panose="02020603050405020304" pitchFamily="18" typeface="Times New Roman"/>
                        </a:rPr>
                        <a:t>mắc</a:t>
                      </a:r>
                      <a:r>
                        <a:rPr dirty="0" lang="en-US" sz="1400">
                          <a:solidFill>
                            <a:schemeClr val="bg1"/>
                          </a:solidFill>
                          <a:effectLst/>
                          <a:uFillTx/>
                          <a:latin charset="0" panose="02020603050405020304" pitchFamily="18" typeface="Times New Roman"/>
                          <a:cs charset="0" panose="02020603050405020304" pitchFamily="18" typeface="Times New Roman"/>
                        </a:rPr>
                        <a:t> </a:t>
                      </a:r>
                      <a:r>
                        <a:rPr dirty="0" err="1" lang="en-US" sz="1400">
                          <a:solidFill>
                            <a:schemeClr val="bg1"/>
                          </a:solidFill>
                          <a:effectLst/>
                          <a:uFillTx/>
                          <a:latin charset="0" panose="02020603050405020304" pitchFamily="18" typeface="Times New Roman"/>
                          <a:cs charset="0" panose="02020603050405020304" pitchFamily="18" typeface="Times New Roman"/>
                        </a:rPr>
                        <a:t>phải</a:t>
                      </a:r>
                      <a:r>
                        <a:rPr dirty="0" lang="en-US" sz="1400">
                          <a:solidFill>
                            <a:schemeClr val="bg1"/>
                          </a:solidFill>
                          <a:effectLst/>
                          <a:uFillTx/>
                          <a:latin charset="0" panose="02020603050405020304" pitchFamily="18" typeface="Times New Roman"/>
                          <a:cs charset="0" panose="02020603050405020304" pitchFamily="18" typeface="Times New Roman"/>
                        </a:rPr>
                        <a:t> </a:t>
                      </a:r>
                      <a:r>
                        <a:rPr dirty="0" err="1" lang="en-US" sz="1400">
                          <a:solidFill>
                            <a:schemeClr val="bg1"/>
                          </a:solidFill>
                          <a:effectLst/>
                          <a:uFillTx/>
                          <a:latin charset="0" panose="02020603050405020304" pitchFamily="18" typeface="Times New Roman"/>
                          <a:cs charset="0" panose="02020603050405020304" pitchFamily="18" typeface="Times New Roman"/>
                        </a:rPr>
                        <a:t>trong</a:t>
                      </a:r>
                      <a:r>
                        <a:rPr dirty="0" lang="en-US" sz="1400">
                          <a:solidFill>
                            <a:schemeClr val="bg1"/>
                          </a:solidFill>
                          <a:effectLst/>
                          <a:uFillTx/>
                          <a:latin charset="0" panose="02020603050405020304" pitchFamily="18" typeface="Times New Roman"/>
                          <a:cs charset="0" panose="02020603050405020304" pitchFamily="18" typeface="Times New Roman"/>
                        </a:rPr>
                        <a:t> </a:t>
                      </a:r>
                      <a:r>
                        <a:rPr dirty="0" err="1" lang="en-US" sz="1400">
                          <a:solidFill>
                            <a:schemeClr val="bg1"/>
                          </a:solidFill>
                          <a:effectLst/>
                          <a:uFillTx/>
                          <a:latin charset="0" panose="02020603050405020304" pitchFamily="18" typeface="Times New Roman"/>
                          <a:cs charset="0" panose="02020603050405020304" pitchFamily="18" typeface="Times New Roman"/>
                        </a:rPr>
                        <a:t>bệnh</a:t>
                      </a:r>
                      <a:r>
                        <a:rPr dirty="0" lang="en-US" sz="1400">
                          <a:solidFill>
                            <a:schemeClr val="bg1"/>
                          </a:solidFill>
                          <a:effectLst/>
                          <a:uFillTx/>
                          <a:latin charset="0" panose="02020603050405020304" pitchFamily="18" typeface="Times New Roman"/>
                          <a:cs charset="0" panose="02020603050405020304" pitchFamily="18" typeface="Times New Roman"/>
                        </a:rPr>
                        <a:t> </a:t>
                      </a:r>
                      <a:r>
                        <a:rPr dirty="0" err="1" lang="en-US" sz="1400">
                          <a:solidFill>
                            <a:schemeClr val="bg1"/>
                          </a:solidFill>
                          <a:effectLst/>
                          <a:uFillTx/>
                          <a:latin charset="0" panose="02020603050405020304" pitchFamily="18" typeface="Times New Roman"/>
                          <a:cs charset="0" panose="02020603050405020304" pitchFamily="18" typeface="Times New Roman"/>
                        </a:rPr>
                        <a:t>viện</a:t>
                      </a:r>
                      <a:r>
                        <a:rPr baseline="30000" dirty="0" err="1" lang="en-US" sz="1400">
                          <a:solidFill>
                            <a:schemeClr val="bg1"/>
                          </a:solidFill>
                          <a:effectLst/>
                          <a:uFillTx/>
                          <a:latin charset="0" panose="02020603050405020304" pitchFamily="18" typeface="Times New Roman"/>
                          <a:cs charset="0" panose="02020603050405020304" pitchFamily="18" typeface="Times New Roman"/>
                        </a:rPr>
                        <a:t>a</a:t>
                      </a:r>
                      <a:endParaRPr dirty="0"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r>
              <a:tr h="196031">
                <a:tc>
                  <a:txBody>
                    <a:bodyPr/>
                    <a:lstStyle/>
                    <a:p>
                      <a:pPr algn="just">
                        <a:lnSpc>
                          <a:spcPct val="115000"/>
                        </a:lnSpc>
                        <a:spcAft>
                          <a:spcPts val="0"/>
                        </a:spcAft>
                      </a:pPr>
                      <a:r>
                        <a:rPr lang="en-US" sz="1100">
                          <a:solidFill>
                            <a:schemeClr val="bg1"/>
                          </a:solidFill>
                          <a:effectLst/>
                          <a:uFillTx/>
                          <a:latin charset="0" panose="02020603050405020304" pitchFamily="18" typeface="Times New Roman"/>
                          <a:cs charset="0" panose="02020603050405020304" pitchFamily="18" typeface="Times New Roman"/>
                        </a:rPr>
                        <a:t> </a:t>
                      </a:r>
                      <a:endParaRPr lang="en-US" sz="11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c>
                  <a:txBody>
                    <a:bodyPr/>
                    <a:lstStyle/>
                    <a:p>
                      <a:pPr algn="just">
                        <a:lnSpc>
                          <a:spcPct val="115000"/>
                        </a:lnSpc>
                        <a:spcAft>
                          <a:spcPts val="0"/>
                        </a:spcAft>
                      </a:pPr>
                      <a:r>
                        <a:rPr lang="en-US" sz="1100">
                          <a:solidFill>
                            <a:schemeClr val="bg1"/>
                          </a:solidFill>
                          <a:effectLst/>
                          <a:uFillTx/>
                          <a:latin charset="0" panose="02020603050405020304" pitchFamily="18" typeface="Times New Roman"/>
                          <a:cs charset="0" panose="02020603050405020304" pitchFamily="18" typeface="Times New Roman"/>
                        </a:rPr>
                        <a:t>Độ I</a:t>
                      </a:r>
                      <a:endParaRPr lang="en-US" sz="11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c>
                  <a:txBody>
                    <a:bodyPr/>
                    <a:lstStyle/>
                    <a:p>
                      <a:pPr algn="just">
                        <a:lnSpc>
                          <a:spcPct val="115000"/>
                        </a:lnSpc>
                        <a:spcAft>
                          <a:spcPts val="0"/>
                        </a:spcAft>
                      </a:pPr>
                      <a:r>
                        <a:rPr lang="en-US" sz="1100">
                          <a:solidFill>
                            <a:schemeClr val="bg1"/>
                          </a:solidFill>
                          <a:effectLst/>
                          <a:uFillTx/>
                          <a:latin charset="0" panose="02020603050405020304" pitchFamily="18" typeface="Times New Roman"/>
                          <a:cs charset="0" panose="02020603050405020304" pitchFamily="18" typeface="Times New Roman"/>
                        </a:rPr>
                        <a:t>Độ II</a:t>
                      </a:r>
                      <a:endParaRPr lang="en-US" sz="11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c>
                  <a:txBody>
                    <a:bodyPr/>
                    <a:lstStyle/>
                    <a:p>
                      <a:pPr algn="just">
                        <a:lnSpc>
                          <a:spcPct val="115000"/>
                        </a:lnSpc>
                        <a:spcAft>
                          <a:spcPts val="0"/>
                        </a:spcAft>
                      </a:pPr>
                      <a:r>
                        <a:rPr lang="en-US" sz="1100">
                          <a:solidFill>
                            <a:schemeClr val="bg1"/>
                          </a:solidFill>
                          <a:effectLst/>
                          <a:uFillTx/>
                          <a:latin charset="0" panose="02020603050405020304" pitchFamily="18" typeface="Times New Roman"/>
                          <a:cs charset="0" panose="02020603050405020304" pitchFamily="18" typeface="Times New Roman"/>
                        </a:rPr>
                        <a:t>Độ III</a:t>
                      </a:r>
                      <a:r>
                        <a:rPr baseline="30000" lang="en-US" sz="1100">
                          <a:solidFill>
                            <a:schemeClr val="bg1"/>
                          </a:solidFill>
                          <a:effectLst/>
                          <a:uFillTx/>
                          <a:latin charset="0" panose="02020603050405020304" pitchFamily="18" typeface="Times New Roman"/>
                          <a:cs charset="0" panose="02020603050405020304" pitchFamily="18" typeface="Times New Roman"/>
                        </a:rPr>
                        <a:t>a</a:t>
                      </a:r>
                      <a:endParaRPr lang="en-US" sz="11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c>
                  <a:txBody>
                    <a:bodyPr/>
                    <a:lstStyle/>
                    <a:p>
                      <a:pPr algn="just">
                        <a:lnSpc>
                          <a:spcPct val="115000"/>
                        </a:lnSpc>
                        <a:spcAft>
                          <a:spcPts val="0"/>
                        </a:spcAft>
                      </a:pPr>
                      <a:r>
                        <a:rPr lang="en-US" sz="1100">
                          <a:solidFill>
                            <a:schemeClr val="bg1"/>
                          </a:solidFill>
                          <a:effectLst/>
                          <a:uFillTx/>
                          <a:latin charset="0" panose="02020603050405020304" pitchFamily="18" typeface="Times New Roman"/>
                          <a:cs charset="0" panose="02020603050405020304" pitchFamily="18" typeface="Times New Roman"/>
                        </a:rPr>
                        <a:t> </a:t>
                      </a:r>
                      <a:endParaRPr lang="en-US" sz="11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r>
              <a:tr h="841878">
                <a:tc>
                  <a:txBody>
                    <a:bodyPr/>
                    <a:lstStyle/>
                    <a:p>
                      <a:pPr algn="just">
                        <a:lnSpc>
                          <a:spcPct val="115000"/>
                        </a:lnSpc>
                        <a:spcAft>
                          <a:spcPts val="0"/>
                        </a:spcAft>
                      </a:pPr>
                      <a:r>
                        <a:rPr dirty="0" err="1" lang="en-US" sz="1400">
                          <a:solidFill>
                            <a:schemeClr val="bg1"/>
                          </a:solidFill>
                          <a:effectLst/>
                          <a:uFillTx/>
                          <a:latin charset="0" panose="02020603050405020304" pitchFamily="18" typeface="Times New Roman"/>
                          <a:cs charset="0" panose="02020603050405020304" pitchFamily="18" typeface="Times New Roman"/>
                        </a:rPr>
                        <a:t>Nhóm</a:t>
                      </a:r>
                      <a:r>
                        <a:rPr dirty="0" lang="en-US" sz="1400">
                          <a:solidFill>
                            <a:schemeClr val="bg1"/>
                          </a:solidFill>
                          <a:effectLst/>
                          <a:uFillTx/>
                          <a:latin charset="0" panose="02020603050405020304" pitchFamily="18" typeface="Times New Roman"/>
                          <a:cs charset="0" panose="02020603050405020304" pitchFamily="18" typeface="Times New Roman"/>
                        </a:rPr>
                        <a:t> Penicillin</a:t>
                      </a:r>
                      <a:endParaRPr dirty="0"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c>
                  <a:txBody>
                    <a:bodyPr/>
                    <a:lstStyle/>
                    <a:p>
                      <a:pPr algn="just">
                        <a:lnSpc>
                          <a:spcPct val="115000"/>
                        </a:lnSpc>
                        <a:spcAft>
                          <a:spcPts val="0"/>
                        </a:spcAft>
                      </a:pPr>
                      <a:r>
                        <a:rPr dirty="0" lang="en-US" sz="1100">
                          <a:solidFill>
                            <a:schemeClr val="bg1"/>
                          </a:solidFill>
                          <a:effectLst/>
                          <a:uFillTx/>
                          <a:latin charset="0" panose="02020603050405020304" pitchFamily="18" typeface="Times New Roman"/>
                          <a:cs charset="0" panose="02020603050405020304" pitchFamily="18" typeface="Times New Roman"/>
                        </a:rPr>
                        <a:t>Ampicillin/</a:t>
                      </a:r>
                      <a:r>
                        <a:rPr dirty="0" err="1" lang="en-US" sz="1100">
                          <a:solidFill>
                            <a:schemeClr val="bg1"/>
                          </a:solidFill>
                          <a:effectLst/>
                          <a:uFillTx/>
                          <a:latin charset="0" panose="02020603050405020304" pitchFamily="18" typeface="Times New Roman"/>
                          <a:cs charset="0" panose="02020603050405020304" pitchFamily="18" typeface="Times New Roman"/>
                        </a:rPr>
                        <a:t>sulbactam</a:t>
                      </a:r>
                      <a:r>
                        <a:rPr baseline="30000" dirty="0" err="1" lang="en-US" sz="1100">
                          <a:solidFill>
                            <a:schemeClr val="bg1"/>
                          </a:solidFill>
                          <a:effectLst/>
                          <a:uFillTx/>
                          <a:latin charset="0" panose="02020603050405020304" pitchFamily="18" typeface="Times New Roman"/>
                          <a:cs charset="0" panose="02020603050405020304" pitchFamily="18" typeface="Times New Roman"/>
                        </a:rPr>
                        <a:t>b</a:t>
                      </a:r>
                      <a:r>
                        <a:rPr dirty="0" lang="en-US" sz="1100">
                          <a:solidFill>
                            <a:schemeClr val="bg1"/>
                          </a:solidFill>
                          <a:effectLst/>
                          <a:uFillTx/>
                          <a:latin charset="0" panose="02020603050405020304" pitchFamily="18" typeface="Times New Roman"/>
                          <a:cs charset="0" panose="02020603050405020304" pitchFamily="18" typeface="Times New Roman"/>
                        </a:rPr>
                        <a:t> </a:t>
                      </a:r>
                      <a:r>
                        <a:rPr dirty="0" err="1" lang="en-US" sz="1100">
                          <a:solidFill>
                            <a:schemeClr val="bg1"/>
                          </a:solidFill>
                          <a:effectLst/>
                          <a:uFillTx/>
                          <a:latin charset="0" panose="02020603050405020304" pitchFamily="18" typeface="Times New Roman"/>
                          <a:cs charset="0" panose="02020603050405020304" pitchFamily="18" typeface="Times New Roman"/>
                        </a:rPr>
                        <a:t>không</a:t>
                      </a:r>
                      <a:r>
                        <a:rPr dirty="0" lang="en-US" sz="1100">
                          <a:solidFill>
                            <a:schemeClr val="bg1"/>
                          </a:solidFill>
                          <a:effectLst/>
                          <a:uFillTx/>
                          <a:latin charset="0" panose="02020603050405020304" pitchFamily="18" typeface="Times New Roman"/>
                          <a:cs charset="0" panose="02020603050405020304" pitchFamily="18" typeface="Times New Roman"/>
                        </a:rPr>
                        <a:t> </a:t>
                      </a:r>
                      <a:r>
                        <a:rPr dirty="0" err="1" lang="en-US" sz="1100">
                          <a:solidFill>
                            <a:schemeClr val="bg1"/>
                          </a:solidFill>
                          <a:effectLst/>
                          <a:uFillTx/>
                          <a:latin charset="0" panose="02020603050405020304" pitchFamily="18" typeface="Times New Roman"/>
                          <a:cs charset="0" panose="02020603050405020304" pitchFamily="18" typeface="Times New Roman"/>
                        </a:rPr>
                        <a:t>được</a:t>
                      </a:r>
                      <a:r>
                        <a:rPr dirty="0" lang="en-US" sz="1100">
                          <a:solidFill>
                            <a:schemeClr val="bg1"/>
                          </a:solidFill>
                          <a:effectLst/>
                          <a:uFillTx/>
                          <a:latin charset="0" panose="02020603050405020304" pitchFamily="18" typeface="Times New Roman"/>
                          <a:cs charset="0" panose="02020603050405020304" pitchFamily="18" typeface="Times New Roman"/>
                        </a:rPr>
                        <a:t> </a:t>
                      </a:r>
                      <a:r>
                        <a:rPr dirty="0" err="1" lang="en-US" sz="1100">
                          <a:solidFill>
                            <a:schemeClr val="bg1"/>
                          </a:solidFill>
                          <a:effectLst/>
                          <a:uFillTx/>
                          <a:latin charset="0" panose="02020603050405020304" pitchFamily="18" typeface="Times New Roman"/>
                          <a:cs charset="0" panose="02020603050405020304" pitchFamily="18" typeface="Times New Roman"/>
                        </a:rPr>
                        <a:t>khuyến</a:t>
                      </a:r>
                      <a:r>
                        <a:rPr dirty="0" lang="en-US" sz="1100">
                          <a:solidFill>
                            <a:schemeClr val="bg1"/>
                          </a:solidFill>
                          <a:effectLst/>
                          <a:uFillTx/>
                          <a:latin charset="0" panose="02020603050405020304" pitchFamily="18" typeface="Times New Roman"/>
                          <a:cs charset="0" panose="02020603050405020304" pitchFamily="18" typeface="Times New Roman"/>
                        </a:rPr>
                        <a:t> </a:t>
                      </a:r>
                      <a:r>
                        <a:rPr dirty="0" err="1" lang="en-US" sz="1100">
                          <a:solidFill>
                            <a:schemeClr val="bg1"/>
                          </a:solidFill>
                          <a:effectLst/>
                          <a:uFillTx/>
                          <a:latin charset="0" panose="02020603050405020304" pitchFamily="18" typeface="Times New Roman"/>
                          <a:cs charset="0" panose="02020603050405020304" pitchFamily="18" typeface="Times New Roman"/>
                        </a:rPr>
                        <a:t>cáo</a:t>
                      </a:r>
                      <a:r>
                        <a:rPr dirty="0" lang="en-US" sz="1100">
                          <a:solidFill>
                            <a:schemeClr val="bg1"/>
                          </a:solidFill>
                          <a:effectLst/>
                          <a:uFillTx/>
                          <a:latin charset="0" panose="02020603050405020304" pitchFamily="18" typeface="Times New Roman"/>
                          <a:cs charset="0" panose="02020603050405020304" pitchFamily="18" typeface="Times New Roman"/>
                        </a:rPr>
                        <a:t> </a:t>
                      </a:r>
                      <a:r>
                        <a:rPr dirty="0" err="1" lang="en-US" sz="1100">
                          <a:solidFill>
                            <a:schemeClr val="bg1"/>
                          </a:solidFill>
                          <a:effectLst/>
                          <a:uFillTx/>
                          <a:latin charset="0" panose="02020603050405020304" pitchFamily="18" typeface="Times New Roman"/>
                          <a:cs charset="0" panose="02020603050405020304" pitchFamily="18" typeface="Times New Roman"/>
                        </a:rPr>
                        <a:t>dùng</a:t>
                      </a:r>
                      <a:r>
                        <a:rPr dirty="0" lang="en-US" sz="1100">
                          <a:solidFill>
                            <a:schemeClr val="bg1"/>
                          </a:solidFill>
                          <a:effectLst/>
                          <a:uFillTx/>
                          <a:latin charset="0" panose="02020603050405020304" pitchFamily="18" typeface="Times New Roman"/>
                          <a:cs charset="0" panose="02020603050405020304" pitchFamily="18" typeface="Times New Roman"/>
                        </a:rPr>
                        <a:t> </a:t>
                      </a:r>
                      <a:r>
                        <a:rPr dirty="0" err="1" lang="en-US" sz="1100">
                          <a:solidFill>
                            <a:schemeClr val="bg1"/>
                          </a:solidFill>
                          <a:effectLst/>
                          <a:uFillTx/>
                          <a:latin charset="0" panose="02020603050405020304" pitchFamily="18" typeface="Times New Roman"/>
                          <a:cs charset="0" panose="02020603050405020304" pitchFamily="18" typeface="Times New Roman"/>
                        </a:rPr>
                        <a:t>nếu</a:t>
                      </a:r>
                      <a:r>
                        <a:rPr dirty="0" lang="en-US" sz="1100">
                          <a:solidFill>
                            <a:schemeClr val="bg1"/>
                          </a:solidFill>
                          <a:effectLst/>
                          <a:uFillTx/>
                          <a:latin charset="0" panose="02020603050405020304" pitchFamily="18" typeface="Times New Roman"/>
                          <a:cs charset="0" panose="02020603050405020304" pitchFamily="18" typeface="Times New Roman"/>
                        </a:rPr>
                        <a:t> </a:t>
                      </a:r>
                      <a:r>
                        <a:rPr dirty="0" err="1" lang="en-US" sz="1100">
                          <a:solidFill>
                            <a:schemeClr val="bg1"/>
                          </a:solidFill>
                          <a:effectLst/>
                          <a:uFillTx/>
                          <a:latin charset="0" panose="02020603050405020304" pitchFamily="18" typeface="Times New Roman"/>
                          <a:cs charset="0" panose="02020603050405020304" pitchFamily="18" typeface="Times New Roman"/>
                        </a:rPr>
                        <a:t>tỉ</a:t>
                      </a:r>
                      <a:r>
                        <a:rPr dirty="0" lang="en-US" sz="1100">
                          <a:solidFill>
                            <a:schemeClr val="bg1"/>
                          </a:solidFill>
                          <a:effectLst/>
                          <a:uFillTx/>
                          <a:latin charset="0" panose="02020603050405020304" pitchFamily="18" typeface="Times New Roman"/>
                          <a:cs charset="0" panose="02020603050405020304" pitchFamily="18" typeface="Times New Roman"/>
                        </a:rPr>
                        <a:t> </a:t>
                      </a:r>
                      <a:r>
                        <a:rPr dirty="0" err="1" lang="en-US" sz="1100">
                          <a:solidFill>
                            <a:schemeClr val="bg1"/>
                          </a:solidFill>
                          <a:effectLst/>
                          <a:uFillTx/>
                          <a:latin charset="0" panose="02020603050405020304" pitchFamily="18" typeface="Times New Roman"/>
                          <a:cs charset="0" panose="02020603050405020304" pitchFamily="18" typeface="Times New Roman"/>
                        </a:rPr>
                        <a:t>lệ</a:t>
                      </a:r>
                      <a:r>
                        <a:rPr dirty="0" lang="en-US" sz="1100">
                          <a:solidFill>
                            <a:schemeClr val="bg1"/>
                          </a:solidFill>
                          <a:effectLst/>
                          <a:uFillTx/>
                          <a:latin charset="0" panose="02020603050405020304" pitchFamily="18" typeface="Times New Roman"/>
                          <a:cs charset="0" panose="02020603050405020304" pitchFamily="18" typeface="Times New Roman"/>
                        </a:rPr>
                        <a:t> </a:t>
                      </a:r>
                      <a:r>
                        <a:rPr dirty="0" err="1" lang="en-US" sz="1100">
                          <a:solidFill>
                            <a:schemeClr val="bg1"/>
                          </a:solidFill>
                          <a:effectLst/>
                          <a:uFillTx/>
                          <a:latin charset="0" panose="02020603050405020304" pitchFamily="18" typeface="Times New Roman"/>
                          <a:cs charset="0" panose="02020603050405020304" pitchFamily="18" typeface="Times New Roman"/>
                        </a:rPr>
                        <a:t>kháng</a:t>
                      </a:r>
                      <a:r>
                        <a:rPr dirty="0" lang="en-US" sz="1100">
                          <a:solidFill>
                            <a:schemeClr val="bg1"/>
                          </a:solidFill>
                          <a:effectLst/>
                          <a:uFillTx/>
                          <a:latin charset="0" panose="02020603050405020304" pitchFamily="18" typeface="Times New Roman"/>
                          <a:cs charset="0" panose="02020603050405020304" pitchFamily="18" typeface="Times New Roman"/>
                        </a:rPr>
                        <a:t> </a:t>
                      </a:r>
                      <a:r>
                        <a:rPr dirty="0" err="1" lang="en-US" sz="1100">
                          <a:solidFill>
                            <a:schemeClr val="bg1"/>
                          </a:solidFill>
                          <a:effectLst/>
                          <a:uFillTx/>
                          <a:latin charset="0" panose="02020603050405020304" pitchFamily="18" typeface="Times New Roman"/>
                          <a:cs charset="0" panose="02020603050405020304" pitchFamily="18" typeface="Times New Roman"/>
                        </a:rPr>
                        <a:t>ở</a:t>
                      </a:r>
                      <a:r>
                        <a:rPr dirty="0" lang="en-US" sz="1100">
                          <a:solidFill>
                            <a:schemeClr val="bg1"/>
                          </a:solidFill>
                          <a:effectLst/>
                          <a:uFillTx/>
                          <a:latin charset="0" panose="02020603050405020304" pitchFamily="18" typeface="Times New Roman"/>
                          <a:cs charset="0" panose="02020603050405020304" pitchFamily="18" typeface="Times New Roman"/>
                        </a:rPr>
                        <a:t> </a:t>
                      </a:r>
                      <a:r>
                        <a:rPr dirty="0" err="1" lang="en-US" sz="1100">
                          <a:solidFill>
                            <a:schemeClr val="bg1"/>
                          </a:solidFill>
                          <a:effectLst/>
                          <a:uFillTx/>
                          <a:latin charset="0" panose="02020603050405020304" pitchFamily="18" typeface="Times New Roman"/>
                          <a:cs charset="0" panose="02020603050405020304" pitchFamily="18" typeface="Times New Roman"/>
                        </a:rPr>
                        <a:t>địa</a:t>
                      </a:r>
                      <a:r>
                        <a:rPr dirty="0" lang="en-US" sz="1100">
                          <a:solidFill>
                            <a:schemeClr val="bg1"/>
                          </a:solidFill>
                          <a:effectLst/>
                          <a:uFillTx/>
                          <a:latin charset="0" panose="02020603050405020304" pitchFamily="18" typeface="Times New Roman"/>
                          <a:cs charset="0" panose="02020603050405020304" pitchFamily="18" typeface="Times New Roman"/>
                        </a:rPr>
                        <a:t> </a:t>
                      </a:r>
                      <a:r>
                        <a:rPr dirty="0" err="1" lang="en-US" sz="1100">
                          <a:solidFill>
                            <a:schemeClr val="bg1"/>
                          </a:solidFill>
                          <a:effectLst/>
                          <a:uFillTx/>
                          <a:latin charset="0" panose="02020603050405020304" pitchFamily="18" typeface="Times New Roman"/>
                          <a:cs charset="0" panose="02020603050405020304" pitchFamily="18" typeface="Times New Roman"/>
                        </a:rPr>
                        <a:t>phương</a:t>
                      </a:r>
                      <a:r>
                        <a:rPr dirty="0" lang="en-US" sz="1100">
                          <a:solidFill>
                            <a:schemeClr val="bg1"/>
                          </a:solidFill>
                          <a:effectLst/>
                          <a:uFillTx/>
                          <a:latin charset="0" panose="02020603050405020304" pitchFamily="18" typeface="Times New Roman"/>
                          <a:cs charset="0" panose="02020603050405020304" pitchFamily="18" typeface="Times New Roman"/>
                        </a:rPr>
                        <a:t> &gt;20%</a:t>
                      </a:r>
                      <a:endParaRPr dirty="0" lang="en-US" sz="11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c>
                  <a:txBody>
                    <a:bodyPr/>
                    <a:lstStyle/>
                    <a:p>
                      <a:pPr algn="just">
                        <a:lnSpc>
                          <a:spcPct val="115000"/>
                        </a:lnSpc>
                        <a:spcAft>
                          <a:spcPts val="0"/>
                        </a:spcAft>
                      </a:pPr>
                      <a:r>
                        <a:rPr lang="en-US" sz="1100">
                          <a:solidFill>
                            <a:schemeClr val="bg1"/>
                          </a:solidFill>
                          <a:effectLst/>
                          <a:uFillTx/>
                          <a:latin charset="0" panose="02020603050405020304" pitchFamily="18" typeface="Times New Roman"/>
                          <a:cs charset="0" panose="02020603050405020304" pitchFamily="18" typeface="Times New Roman"/>
                        </a:rPr>
                        <a:t>Piperacillin/</a:t>
                      </a:r>
                    </a:p>
                    <a:p>
                      <a:pPr algn="just">
                        <a:lnSpc>
                          <a:spcPct val="115000"/>
                        </a:lnSpc>
                        <a:spcAft>
                          <a:spcPts val="0"/>
                        </a:spcAft>
                      </a:pPr>
                      <a:r>
                        <a:rPr lang="en-US" sz="1100">
                          <a:solidFill>
                            <a:schemeClr val="bg1"/>
                          </a:solidFill>
                          <a:effectLst/>
                          <a:uFillTx/>
                          <a:latin charset="0" panose="02020603050405020304" pitchFamily="18" typeface="Times New Roman"/>
                          <a:cs charset="0" panose="02020603050405020304" pitchFamily="18" typeface="Times New Roman"/>
                        </a:rPr>
                        <a:t>tazobactam </a:t>
                      </a:r>
                    </a:p>
                    <a:p>
                      <a:pPr algn="just">
                        <a:lnSpc>
                          <a:spcPct val="115000"/>
                        </a:lnSpc>
                        <a:spcAft>
                          <a:spcPts val="0"/>
                        </a:spcAft>
                      </a:pPr>
                      <a:r>
                        <a:rPr lang="en-US" sz="1100">
                          <a:solidFill>
                            <a:schemeClr val="bg1"/>
                          </a:solidFill>
                          <a:effectLst/>
                          <a:uFillTx/>
                          <a:latin charset="0" panose="02020603050405020304" pitchFamily="18" typeface="Times New Roman"/>
                          <a:cs charset="0" panose="02020603050405020304" pitchFamily="18" typeface="Times New Roman"/>
                        </a:rPr>
                        <a:t> </a:t>
                      </a:r>
                      <a:endParaRPr lang="en-US" sz="11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c>
                  <a:txBody>
                    <a:bodyPr/>
                    <a:lstStyle/>
                    <a:p>
                      <a:pPr algn="just">
                        <a:lnSpc>
                          <a:spcPct val="115000"/>
                        </a:lnSpc>
                        <a:spcAft>
                          <a:spcPts val="0"/>
                        </a:spcAft>
                      </a:pPr>
                      <a:r>
                        <a:rPr lang="en-US" sz="1100">
                          <a:solidFill>
                            <a:schemeClr val="bg1"/>
                          </a:solidFill>
                          <a:effectLst/>
                          <a:uFillTx/>
                          <a:latin charset="0" panose="02020603050405020304" pitchFamily="18" typeface="Times New Roman"/>
                          <a:cs charset="0" panose="02020603050405020304" pitchFamily="18" typeface="Times New Roman"/>
                        </a:rPr>
                        <a:t>Piperacillin/</a:t>
                      </a:r>
                    </a:p>
                    <a:p>
                      <a:pPr algn="just">
                        <a:lnSpc>
                          <a:spcPct val="115000"/>
                        </a:lnSpc>
                        <a:spcAft>
                          <a:spcPts val="0"/>
                        </a:spcAft>
                      </a:pPr>
                      <a:r>
                        <a:rPr lang="en-US" sz="1100">
                          <a:solidFill>
                            <a:schemeClr val="bg1"/>
                          </a:solidFill>
                          <a:effectLst/>
                          <a:uFillTx/>
                          <a:latin charset="0" panose="02020603050405020304" pitchFamily="18" typeface="Times New Roman"/>
                          <a:cs charset="0" panose="02020603050405020304" pitchFamily="18" typeface="Times New Roman"/>
                        </a:rPr>
                        <a:t>tazobactam </a:t>
                      </a:r>
                    </a:p>
                    <a:p>
                      <a:pPr algn="just">
                        <a:lnSpc>
                          <a:spcPct val="115000"/>
                        </a:lnSpc>
                        <a:spcAft>
                          <a:spcPts val="0"/>
                        </a:spcAft>
                      </a:pPr>
                      <a:r>
                        <a:rPr lang="en-US" sz="1100">
                          <a:solidFill>
                            <a:schemeClr val="bg1"/>
                          </a:solidFill>
                          <a:effectLst/>
                          <a:uFillTx/>
                          <a:latin charset="0" panose="02020603050405020304" pitchFamily="18" typeface="Times New Roman"/>
                          <a:cs charset="0" panose="02020603050405020304" pitchFamily="18" typeface="Times New Roman"/>
                        </a:rPr>
                        <a:t> </a:t>
                      </a:r>
                      <a:endParaRPr lang="en-US" sz="11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c>
                  <a:txBody>
                    <a:bodyPr/>
                    <a:lstStyle/>
                    <a:p>
                      <a:pPr algn="just">
                        <a:lnSpc>
                          <a:spcPct val="115000"/>
                        </a:lnSpc>
                        <a:spcAft>
                          <a:spcPts val="0"/>
                        </a:spcAft>
                      </a:pPr>
                      <a:r>
                        <a:rPr lang="en-US" sz="1100">
                          <a:solidFill>
                            <a:schemeClr val="bg1"/>
                          </a:solidFill>
                          <a:effectLst/>
                          <a:uFillTx/>
                          <a:latin charset="0" panose="02020603050405020304" pitchFamily="18" typeface="Times New Roman"/>
                          <a:cs charset="0" panose="02020603050405020304" pitchFamily="18" typeface="Times New Roman"/>
                        </a:rPr>
                        <a:t>Piperacillin/tazobactam </a:t>
                      </a:r>
                    </a:p>
                    <a:p>
                      <a:pPr algn="just">
                        <a:lnSpc>
                          <a:spcPct val="115000"/>
                        </a:lnSpc>
                        <a:spcAft>
                          <a:spcPts val="0"/>
                        </a:spcAft>
                      </a:pPr>
                      <a:r>
                        <a:rPr lang="en-US" sz="1100">
                          <a:solidFill>
                            <a:schemeClr val="bg1"/>
                          </a:solidFill>
                          <a:effectLst/>
                          <a:uFillTx/>
                          <a:latin charset="0" panose="02020603050405020304" pitchFamily="18" typeface="Times New Roman"/>
                          <a:cs charset="0" panose="02020603050405020304" pitchFamily="18" typeface="Times New Roman"/>
                        </a:rPr>
                        <a:t> </a:t>
                      </a:r>
                      <a:endParaRPr lang="en-US" sz="11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r>
              <a:tr h="1462848">
                <a:tc>
                  <a:txBody>
                    <a:bodyPr/>
                    <a:lstStyle/>
                    <a:p>
                      <a:pPr algn="just">
                        <a:lnSpc>
                          <a:spcPct val="115000"/>
                        </a:lnSpc>
                        <a:spcAft>
                          <a:spcPts val="0"/>
                        </a:spcAft>
                      </a:pPr>
                      <a:r>
                        <a:rPr dirty="0" err="1" lang="en-US" sz="1400">
                          <a:solidFill>
                            <a:schemeClr val="bg1"/>
                          </a:solidFill>
                          <a:effectLst/>
                          <a:uFillTx/>
                          <a:latin charset="0" panose="02020603050405020304" pitchFamily="18" typeface="Times New Roman"/>
                          <a:cs charset="0" panose="02020603050405020304" pitchFamily="18" typeface="Times New Roman"/>
                        </a:rPr>
                        <a:t>Nhóm</a:t>
                      </a:r>
                      <a:r>
                        <a:rPr dirty="0" lang="en-US" sz="1400">
                          <a:solidFill>
                            <a:schemeClr val="bg1"/>
                          </a:solidFill>
                          <a:effectLst/>
                          <a:uFillTx/>
                          <a:latin charset="0" panose="02020603050405020304" pitchFamily="18" typeface="Times New Roman"/>
                          <a:cs charset="0" panose="02020603050405020304" pitchFamily="18" typeface="Times New Roman"/>
                        </a:rPr>
                        <a:t> Cephalosporin </a:t>
                      </a:r>
                      <a:endParaRPr dirty="0"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c>
                  <a:txBody>
                    <a:bodyPr/>
                    <a:lstStyle/>
                    <a:p>
                      <a:pPr>
                        <a:lnSpc>
                          <a:spcPct val="115000"/>
                        </a:lnSpc>
                        <a:spcAft>
                          <a:spcPts val="0"/>
                        </a:spcAft>
                      </a:pPr>
                      <a:r>
                        <a:rPr dirty="0" err="1" lang="en-US" sz="1100">
                          <a:solidFill>
                            <a:schemeClr val="bg1"/>
                          </a:solidFill>
                          <a:effectLst/>
                          <a:uFillTx/>
                          <a:latin charset="0" panose="02020603050405020304" pitchFamily="18" typeface="Times New Roman"/>
                          <a:cs charset="0" panose="02020603050405020304" pitchFamily="18" typeface="Times New Roman"/>
                        </a:rPr>
                        <a:t>Cefazolin</a:t>
                      </a:r>
                      <a:r>
                        <a:rPr baseline="30000" dirty="0" err="1" lang="en-US" sz="1100">
                          <a:solidFill>
                            <a:schemeClr val="bg1"/>
                          </a:solidFill>
                          <a:effectLst/>
                          <a:uFillTx/>
                          <a:latin charset="0" panose="02020603050405020304" pitchFamily="18" typeface="Times New Roman"/>
                          <a:cs charset="0" panose="02020603050405020304" pitchFamily="18" typeface="Times New Roman"/>
                        </a:rPr>
                        <a:t>c</a:t>
                      </a:r>
                      <a:r>
                        <a:rPr dirty="0" lang="en-US" sz="1100">
                          <a:solidFill>
                            <a:schemeClr val="bg1"/>
                          </a:solidFill>
                          <a:effectLst/>
                          <a:uFillTx/>
                          <a:latin charset="0" panose="02020603050405020304" pitchFamily="18" typeface="Times New Roman"/>
                          <a:cs charset="0" panose="02020603050405020304" pitchFamily="18" typeface="Times New Roman"/>
                        </a:rPr>
                        <a:t>, </a:t>
                      </a:r>
                      <a:r>
                        <a:rPr dirty="0" err="1" lang="en-US" sz="1100">
                          <a:solidFill>
                            <a:schemeClr val="bg1"/>
                          </a:solidFill>
                          <a:effectLst/>
                          <a:uFillTx/>
                          <a:latin charset="0" panose="02020603050405020304" pitchFamily="18" typeface="Times New Roman"/>
                          <a:cs charset="0" panose="02020603050405020304" pitchFamily="18" typeface="Times New Roman"/>
                        </a:rPr>
                        <a:t>hoặc</a:t>
                      </a:r>
                      <a:r>
                        <a:rPr dirty="0" lang="en-US" sz="1100">
                          <a:solidFill>
                            <a:schemeClr val="bg1"/>
                          </a:solidFill>
                          <a:effectLst/>
                          <a:uFillTx/>
                          <a:latin charset="0" panose="02020603050405020304" pitchFamily="18" typeface="Times New Roman"/>
                          <a:cs charset="0" panose="02020603050405020304" pitchFamily="18" typeface="Times New Roman"/>
                        </a:rPr>
                        <a:t> </a:t>
                      </a:r>
                      <a:r>
                        <a:rPr dirty="0" err="1" lang="en-US" sz="1100">
                          <a:solidFill>
                            <a:schemeClr val="bg1"/>
                          </a:solidFill>
                          <a:effectLst/>
                          <a:uFillTx/>
                          <a:latin charset="0" panose="02020603050405020304" pitchFamily="18" typeface="Times New Roman"/>
                          <a:cs charset="0" panose="02020603050405020304" pitchFamily="18" typeface="Times New Roman"/>
                        </a:rPr>
                        <a:t>cefotiam</a:t>
                      </a:r>
                      <a:r>
                        <a:rPr baseline="30000" dirty="0" err="1" lang="en-US" sz="1100">
                          <a:solidFill>
                            <a:schemeClr val="bg1"/>
                          </a:solidFill>
                          <a:effectLst/>
                          <a:uFillTx/>
                          <a:latin charset="0" panose="02020603050405020304" pitchFamily="18" typeface="Times New Roman"/>
                          <a:cs charset="0" panose="02020603050405020304" pitchFamily="18" typeface="Times New Roman"/>
                        </a:rPr>
                        <a:t>c</a:t>
                      </a:r>
                      <a:r>
                        <a:rPr dirty="0" lang="en-US" sz="1100">
                          <a:solidFill>
                            <a:schemeClr val="bg1"/>
                          </a:solidFill>
                          <a:effectLst/>
                          <a:uFillTx/>
                          <a:latin charset="0" panose="02020603050405020304" pitchFamily="18" typeface="Times New Roman"/>
                          <a:cs charset="0" panose="02020603050405020304" pitchFamily="18" typeface="Times New Roman"/>
                        </a:rPr>
                        <a:t>, </a:t>
                      </a:r>
                      <a:r>
                        <a:rPr dirty="0" err="1" lang="en-US" sz="1100">
                          <a:solidFill>
                            <a:schemeClr val="bg1"/>
                          </a:solidFill>
                          <a:effectLst/>
                          <a:uFillTx/>
                          <a:latin charset="0" panose="02020603050405020304" pitchFamily="18" typeface="Times New Roman"/>
                          <a:cs charset="0" panose="02020603050405020304" pitchFamily="18" typeface="Times New Roman"/>
                        </a:rPr>
                        <a:t>hoặc</a:t>
                      </a:r>
                      <a:r>
                        <a:rPr dirty="0" lang="en-US" sz="1100">
                          <a:solidFill>
                            <a:schemeClr val="bg1"/>
                          </a:solidFill>
                          <a:effectLst/>
                          <a:uFillTx/>
                          <a:latin charset="0" panose="02020603050405020304" pitchFamily="18" typeface="Times New Roman"/>
                          <a:cs charset="0" panose="02020603050405020304" pitchFamily="18" typeface="Times New Roman"/>
                        </a:rPr>
                        <a:t> </a:t>
                      </a:r>
                      <a:r>
                        <a:rPr dirty="0" err="1" lang="en-US" sz="1100">
                          <a:solidFill>
                            <a:schemeClr val="bg1"/>
                          </a:solidFill>
                          <a:effectLst/>
                          <a:uFillTx/>
                          <a:latin charset="0" panose="02020603050405020304" pitchFamily="18" typeface="Times New Roman"/>
                          <a:cs charset="0" panose="02020603050405020304" pitchFamily="18" typeface="Times New Roman"/>
                        </a:rPr>
                        <a:t>cefuroxime</a:t>
                      </a:r>
                      <a:r>
                        <a:rPr baseline="30000" dirty="0" err="1" lang="en-US" sz="1100">
                          <a:solidFill>
                            <a:schemeClr val="bg1"/>
                          </a:solidFill>
                          <a:effectLst/>
                          <a:uFillTx/>
                          <a:latin charset="0" panose="02020603050405020304" pitchFamily="18" typeface="Times New Roman"/>
                          <a:cs charset="0" panose="02020603050405020304" pitchFamily="18" typeface="Times New Roman"/>
                        </a:rPr>
                        <a:t>c</a:t>
                      </a:r>
                      <a:r>
                        <a:rPr dirty="0" lang="en-US" sz="1100">
                          <a:solidFill>
                            <a:schemeClr val="bg1"/>
                          </a:solidFill>
                          <a:effectLst/>
                          <a:uFillTx/>
                          <a:latin charset="0" panose="02020603050405020304" pitchFamily="18" typeface="Times New Roman"/>
                          <a:cs charset="0" panose="02020603050405020304" pitchFamily="18" typeface="Times New Roman"/>
                        </a:rPr>
                        <a:t>, </a:t>
                      </a:r>
                      <a:r>
                        <a:rPr dirty="0" err="1" lang="en-US" sz="1100">
                          <a:solidFill>
                            <a:schemeClr val="bg1"/>
                          </a:solidFill>
                          <a:effectLst/>
                          <a:uFillTx/>
                          <a:latin charset="0" panose="02020603050405020304" pitchFamily="18" typeface="Times New Roman"/>
                          <a:cs charset="0" panose="02020603050405020304" pitchFamily="18" typeface="Times New Roman"/>
                        </a:rPr>
                        <a:t>hoặc</a:t>
                      </a:r>
                      <a:r>
                        <a:rPr dirty="0" lang="en-US" sz="1100">
                          <a:solidFill>
                            <a:schemeClr val="bg1"/>
                          </a:solidFill>
                          <a:effectLst/>
                          <a:uFillTx/>
                          <a:latin charset="0" panose="02020603050405020304" pitchFamily="18" typeface="Times New Roman"/>
                          <a:cs charset="0" panose="02020603050405020304" pitchFamily="18" typeface="Times New Roman"/>
                        </a:rPr>
                        <a:t> ceftriaxone, </a:t>
                      </a:r>
                      <a:r>
                        <a:rPr dirty="0" err="1" lang="en-US" sz="1100">
                          <a:solidFill>
                            <a:schemeClr val="bg1"/>
                          </a:solidFill>
                          <a:effectLst/>
                          <a:uFillTx/>
                          <a:latin charset="0" panose="02020603050405020304" pitchFamily="18" typeface="Times New Roman"/>
                          <a:cs charset="0" panose="02020603050405020304" pitchFamily="18" typeface="Times New Roman"/>
                        </a:rPr>
                        <a:t>hoặc</a:t>
                      </a:r>
                      <a:r>
                        <a:rPr dirty="0" lang="en-US" sz="1100">
                          <a:solidFill>
                            <a:schemeClr val="bg1"/>
                          </a:solidFill>
                          <a:effectLst/>
                          <a:uFillTx/>
                          <a:latin charset="0" panose="02020603050405020304" pitchFamily="18" typeface="Times New Roman"/>
                          <a:cs charset="0" panose="02020603050405020304" pitchFamily="18" typeface="Times New Roman"/>
                        </a:rPr>
                        <a:t> cefotaxime ± </a:t>
                      </a:r>
                      <a:r>
                        <a:rPr dirty="0" err="1" lang="en-US" sz="1100">
                          <a:solidFill>
                            <a:schemeClr val="bg1"/>
                          </a:solidFill>
                          <a:effectLst/>
                          <a:uFillTx/>
                          <a:latin charset="0" panose="02020603050405020304" pitchFamily="18" typeface="Times New Roman"/>
                          <a:cs charset="0" panose="02020603050405020304" pitchFamily="18" typeface="Times New Roman"/>
                        </a:rPr>
                        <a:t>metronidazole</a:t>
                      </a:r>
                      <a:r>
                        <a:rPr baseline="30000" dirty="0" err="1" lang="en-US" sz="1100">
                          <a:solidFill>
                            <a:schemeClr val="bg1"/>
                          </a:solidFill>
                          <a:effectLst/>
                          <a:uFillTx/>
                          <a:latin charset="0" panose="02020603050405020304" pitchFamily="18" typeface="Times New Roman"/>
                          <a:cs charset="0" panose="02020603050405020304" pitchFamily="18" typeface="Times New Roman"/>
                        </a:rPr>
                        <a:t>d</a:t>
                      </a:r>
                      <a:r>
                        <a:rPr dirty="0" lang="en-US" sz="1100">
                          <a:solidFill>
                            <a:schemeClr val="bg1"/>
                          </a:solidFill>
                          <a:effectLst/>
                          <a:uFillTx/>
                          <a:latin charset="0" panose="02020603050405020304" pitchFamily="18" typeface="Times New Roman"/>
                          <a:cs charset="0" panose="02020603050405020304" pitchFamily="18" typeface="Times New Roman"/>
                        </a:rPr>
                        <a:t> </a:t>
                      </a:r>
                    </a:p>
                    <a:p>
                      <a:pPr algn="just">
                        <a:lnSpc>
                          <a:spcPct val="115000"/>
                        </a:lnSpc>
                        <a:spcAft>
                          <a:spcPts val="0"/>
                        </a:spcAft>
                      </a:pPr>
                      <a:r>
                        <a:rPr dirty="0" err="1" lang="en-US" sz="1100">
                          <a:solidFill>
                            <a:schemeClr val="bg1"/>
                          </a:solidFill>
                          <a:effectLst/>
                          <a:uFillTx/>
                          <a:latin charset="0" panose="02020603050405020304" pitchFamily="18" typeface="Times New Roman"/>
                          <a:cs charset="0" panose="02020603050405020304" pitchFamily="18" typeface="Times New Roman"/>
                        </a:rPr>
                        <a:t>Cefmetazole</a:t>
                      </a:r>
                      <a:r>
                        <a:rPr baseline="30000" dirty="0" err="1" lang="en-US" sz="1100">
                          <a:solidFill>
                            <a:schemeClr val="bg1"/>
                          </a:solidFill>
                          <a:effectLst/>
                          <a:uFillTx/>
                          <a:latin charset="0" panose="02020603050405020304" pitchFamily="18" typeface="Times New Roman"/>
                          <a:cs charset="0" panose="02020603050405020304" pitchFamily="18" typeface="Times New Roman"/>
                        </a:rPr>
                        <a:t>c</a:t>
                      </a:r>
                      <a:r>
                        <a:rPr dirty="0" lang="vi-VN" sz="1100">
                          <a:solidFill>
                            <a:schemeClr val="bg1"/>
                          </a:solidFill>
                          <a:effectLst/>
                          <a:uFillTx/>
                          <a:latin charset="0" panose="02020603050405020304" pitchFamily="18" typeface="Times New Roman"/>
                          <a:cs charset="0" panose="02020603050405020304" pitchFamily="18" typeface="Times New Roman"/>
                        </a:rPr>
                        <a:t>, C</a:t>
                      </a:r>
                      <a:r>
                        <a:rPr dirty="0" err="1" lang="en-US" sz="1100">
                          <a:solidFill>
                            <a:schemeClr val="bg1"/>
                          </a:solidFill>
                          <a:effectLst/>
                          <a:uFillTx/>
                          <a:latin charset="0" panose="02020603050405020304" pitchFamily="18" typeface="Times New Roman"/>
                          <a:cs charset="0" panose="02020603050405020304" pitchFamily="18" typeface="Times New Roman"/>
                        </a:rPr>
                        <a:t>efoxitin</a:t>
                      </a:r>
                      <a:r>
                        <a:rPr baseline="30000" dirty="0" err="1" lang="en-US" sz="1100">
                          <a:solidFill>
                            <a:schemeClr val="bg1"/>
                          </a:solidFill>
                          <a:effectLst/>
                          <a:uFillTx/>
                          <a:latin charset="0" panose="02020603050405020304" pitchFamily="18" typeface="Times New Roman"/>
                          <a:cs charset="0" panose="02020603050405020304" pitchFamily="18" typeface="Times New Roman"/>
                        </a:rPr>
                        <a:t>c</a:t>
                      </a:r>
                      <a:r>
                        <a:rPr dirty="0" lang="en-US" sz="1100">
                          <a:solidFill>
                            <a:schemeClr val="bg1"/>
                          </a:solidFill>
                          <a:effectLst/>
                          <a:uFillTx/>
                          <a:latin charset="0" panose="02020603050405020304" pitchFamily="18" typeface="Times New Roman"/>
                          <a:cs charset="0" panose="02020603050405020304" pitchFamily="18" typeface="Times New Roman"/>
                        </a:rPr>
                        <a:t> </a:t>
                      </a:r>
                      <a:r>
                        <a:rPr dirty="0" lang="vi-VN" sz="1100">
                          <a:solidFill>
                            <a:schemeClr val="bg1"/>
                          </a:solidFill>
                          <a:effectLst/>
                          <a:uFillTx/>
                          <a:latin charset="0" panose="02020603050405020304" pitchFamily="18" typeface="Times New Roman"/>
                          <a:cs charset="0" panose="02020603050405020304" pitchFamily="18" typeface="Times New Roman"/>
                        </a:rPr>
                        <a:t>,F</a:t>
                      </a:r>
                      <a:r>
                        <a:rPr dirty="0" err="1" lang="en-US" sz="1100">
                          <a:solidFill>
                            <a:schemeClr val="bg1"/>
                          </a:solidFill>
                          <a:effectLst/>
                          <a:uFillTx/>
                          <a:latin charset="0" panose="02020603050405020304" pitchFamily="18" typeface="Times New Roman"/>
                          <a:cs charset="0" panose="02020603050405020304" pitchFamily="18" typeface="Times New Roman"/>
                        </a:rPr>
                        <a:t>lomoxef</a:t>
                      </a:r>
                      <a:r>
                        <a:rPr dirty="0" lang="en-US" sz="1100">
                          <a:solidFill>
                            <a:schemeClr val="bg1"/>
                          </a:solidFill>
                          <a:effectLst/>
                          <a:uFillTx/>
                          <a:latin charset="0" panose="02020603050405020304" pitchFamily="18" typeface="Times New Roman"/>
                          <a:cs charset="0" panose="02020603050405020304" pitchFamily="18" typeface="Times New Roman"/>
                        </a:rPr>
                        <a:t> </a:t>
                      </a:r>
                      <a:r>
                        <a:rPr baseline="30000" dirty="0" lang="en-US" sz="1100">
                          <a:solidFill>
                            <a:schemeClr val="bg1"/>
                          </a:solidFill>
                          <a:effectLst/>
                          <a:uFillTx/>
                          <a:latin charset="0" panose="02020603050405020304" pitchFamily="18" typeface="Times New Roman"/>
                          <a:cs charset="0" panose="02020603050405020304" pitchFamily="18" typeface="Times New Roman"/>
                        </a:rPr>
                        <a:t>c</a:t>
                      </a:r>
                      <a:r>
                        <a:rPr dirty="0" lang="vi-VN" sz="1100">
                          <a:solidFill>
                            <a:schemeClr val="bg1"/>
                          </a:solidFill>
                          <a:effectLst/>
                          <a:uFillTx/>
                          <a:latin charset="0" panose="02020603050405020304" pitchFamily="18" typeface="Times New Roman"/>
                          <a:cs charset="0" panose="02020603050405020304" pitchFamily="18" typeface="Times New Roman"/>
                        </a:rPr>
                        <a:t>, </a:t>
                      </a:r>
                      <a:r>
                        <a:rPr dirty="0" err="1" lang="en-US" sz="1100">
                          <a:solidFill>
                            <a:schemeClr val="bg1"/>
                          </a:solidFill>
                          <a:effectLst/>
                          <a:uFillTx/>
                          <a:latin charset="0" panose="02020603050405020304" pitchFamily="18" typeface="Times New Roman"/>
                          <a:cs charset="0" panose="02020603050405020304" pitchFamily="18" typeface="Times New Roman"/>
                        </a:rPr>
                        <a:t>Cefoperazone</a:t>
                      </a:r>
                      <a:r>
                        <a:rPr dirty="0" lang="en-US" sz="1100">
                          <a:solidFill>
                            <a:schemeClr val="bg1"/>
                          </a:solidFill>
                          <a:effectLst/>
                          <a:uFillTx/>
                          <a:latin charset="0" panose="02020603050405020304" pitchFamily="18" typeface="Times New Roman"/>
                          <a:cs charset="0" panose="02020603050405020304" pitchFamily="18" typeface="Times New Roman"/>
                        </a:rPr>
                        <a:t>/ sulbactam </a:t>
                      </a:r>
                      <a:endParaRPr dirty="0" lang="en-US" sz="11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c>
                  <a:txBody>
                    <a:bodyPr/>
                    <a:lstStyle/>
                    <a:p>
                      <a:pPr>
                        <a:lnSpc>
                          <a:spcPct val="115000"/>
                        </a:lnSpc>
                        <a:spcAft>
                          <a:spcPts val="0"/>
                        </a:spcAft>
                      </a:pPr>
                      <a:r>
                        <a:rPr dirty="0" lang="en-US" sz="1100">
                          <a:solidFill>
                            <a:schemeClr val="bg1"/>
                          </a:solidFill>
                          <a:effectLst/>
                          <a:uFillTx/>
                          <a:latin charset="0" panose="02020603050405020304" pitchFamily="18" typeface="Times New Roman"/>
                          <a:cs charset="0" panose="02020603050405020304" pitchFamily="18" typeface="Times New Roman"/>
                        </a:rPr>
                        <a:t>Ceftriaxone,</a:t>
                      </a:r>
                      <a:r>
                        <a:rPr dirty="0" lang="vi-VN" sz="1100">
                          <a:solidFill>
                            <a:schemeClr val="bg1"/>
                          </a:solidFill>
                          <a:effectLst/>
                          <a:uFillTx/>
                          <a:latin charset="0" panose="02020603050405020304" pitchFamily="18" typeface="Times New Roman"/>
                          <a:cs charset="0" panose="02020603050405020304" pitchFamily="18" typeface="Times New Roman"/>
                        </a:rPr>
                        <a:t> hoặc</a:t>
                      </a:r>
                      <a:r>
                        <a:rPr dirty="0" lang="en-US" sz="1100">
                          <a:solidFill>
                            <a:schemeClr val="bg1"/>
                          </a:solidFill>
                          <a:effectLst/>
                          <a:uFillTx/>
                          <a:latin charset="0" panose="02020603050405020304" pitchFamily="18" typeface="Times New Roman"/>
                          <a:cs charset="0" panose="02020603050405020304" pitchFamily="18" typeface="Times New Roman"/>
                        </a:rPr>
                        <a:t> Cefotaxime,</a:t>
                      </a:r>
                      <a:r>
                        <a:rPr dirty="0" lang="vi-VN" sz="1100">
                          <a:solidFill>
                            <a:schemeClr val="bg1"/>
                          </a:solidFill>
                          <a:effectLst/>
                          <a:uFillTx/>
                          <a:latin charset="0" panose="02020603050405020304" pitchFamily="18" typeface="Times New Roman"/>
                          <a:cs charset="0" panose="02020603050405020304" pitchFamily="18" typeface="Times New Roman"/>
                        </a:rPr>
                        <a:t> hoặc</a:t>
                      </a:r>
                      <a:r>
                        <a:rPr dirty="0" lang="en-US" sz="1100">
                          <a:solidFill>
                            <a:schemeClr val="bg1"/>
                          </a:solidFill>
                          <a:effectLst/>
                          <a:uFillTx/>
                          <a:latin charset="0" panose="02020603050405020304" pitchFamily="18" typeface="Times New Roman"/>
                          <a:cs charset="0" panose="02020603050405020304" pitchFamily="18" typeface="Times New Roman"/>
                        </a:rPr>
                        <a:t> Cefepime,</a:t>
                      </a:r>
                      <a:r>
                        <a:rPr dirty="0" lang="vi-VN" sz="1100">
                          <a:solidFill>
                            <a:schemeClr val="bg1"/>
                          </a:solidFill>
                          <a:effectLst/>
                          <a:uFillTx/>
                          <a:latin charset="0" panose="02020603050405020304" pitchFamily="18" typeface="Times New Roman"/>
                          <a:cs charset="0" panose="02020603050405020304" pitchFamily="18" typeface="Times New Roman"/>
                        </a:rPr>
                        <a:t> hoặc</a:t>
                      </a:r>
                      <a:r>
                        <a:rPr dirty="0" lang="en-US" sz="1100">
                          <a:solidFill>
                            <a:schemeClr val="bg1"/>
                          </a:solidFill>
                          <a:effectLst/>
                          <a:uFillTx/>
                          <a:latin charset="0" panose="02020603050405020304" pitchFamily="18" typeface="Times New Roman"/>
                          <a:cs charset="0" panose="02020603050405020304" pitchFamily="18" typeface="Times New Roman"/>
                        </a:rPr>
                        <a:t> Cefozopran,</a:t>
                      </a:r>
                      <a:r>
                        <a:rPr dirty="0" lang="vi-VN" sz="1100">
                          <a:solidFill>
                            <a:schemeClr val="bg1"/>
                          </a:solidFill>
                          <a:effectLst/>
                          <a:uFillTx/>
                          <a:latin charset="0" panose="02020603050405020304" pitchFamily="18" typeface="Times New Roman"/>
                          <a:cs charset="0" panose="02020603050405020304" pitchFamily="18" typeface="Times New Roman"/>
                        </a:rPr>
                        <a:t> hoặc</a:t>
                      </a:r>
                      <a:r>
                        <a:rPr dirty="0" lang="en-US" sz="1100">
                          <a:solidFill>
                            <a:schemeClr val="bg1"/>
                          </a:solidFill>
                          <a:effectLst/>
                          <a:uFillTx/>
                          <a:latin charset="0" panose="02020603050405020304" pitchFamily="18" typeface="Times New Roman"/>
                          <a:cs charset="0" panose="02020603050405020304" pitchFamily="18" typeface="Times New Roman"/>
                        </a:rPr>
                        <a:t> Ceftazidime ± </a:t>
                      </a:r>
                      <a:r>
                        <a:rPr dirty="0" err="1" lang="en-US" sz="1100">
                          <a:solidFill>
                            <a:schemeClr val="bg1"/>
                          </a:solidFill>
                          <a:effectLst/>
                          <a:uFillTx/>
                          <a:latin charset="0" panose="02020603050405020304" pitchFamily="18" typeface="Times New Roman"/>
                          <a:cs charset="0" panose="02020603050405020304" pitchFamily="18" typeface="Times New Roman"/>
                        </a:rPr>
                        <a:t>Metronidazole</a:t>
                      </a:r>
                      <a:r>
                        <a:rPr baseline="30000" dirty="0" err="1" lang="en-US" sz="1100">
                          <a:solidFill>
                            <a:schemeClr val="bg1"/>
                          </a:solidFill>
                          <a:effectLst/>
                          <a:uFillTx/>
                          <a:latin charset="0" panose="02020603050405020304" pitchFamily="18" typeface="Times New Roman"/>
                          <a:cs charset="0" panose="02020603050405020304" pitchFamily="18" typeface="Times New Roman"/>
                        </a:rPr>
                        <a:t>d</a:t>
                      </a:r>
                      <a:r>
                        <a:rPr dirty="0" lang="en-US" sz="1100">
                          <a:solidFill>
                            <a:schemeClr val="bg1"/>
                          </a:solidFill>
                          <a:effectLst/>
                          <a:uFillTx/>
                          <a:latin charset="0" panose="02020603050405020304" pitchFamily="18" typeface="Times New Roman"/>
                          <a:cs charset="0" panose="02020603050405020304" pitchFamily="18" typeface="Times New Roman"/>
                        </a:rPr>
                        <a:t> </a:t>
                      </a:r>
                    </a:p>
                    <a:p>
                      <a:pPr algn="just">
                        <a:lnSpc>
                          <a:spcPct val="115000"/>
                        </a:lnSpc>
                        <a:spcAft>
                          <a:spcPts val="0"/>
                        </a:spcAft>
                      </a:pPr>
                      <a:r>
                        <a:rPr dirty="0" err="1" lang="en-US" sz="1100">
                          <a:solidFill>
                            <a:schemeClr val="bg1"/>
                          </a:solidFill>
                          <a:effectLst/>
                          <a:uFillTx/>
                          <a:latin charset="0" panose="02020603050405020304" pitchFamily="18" typeface="Times New Roman"/>
                          <a:cs charset="0" panose="02020603050405020304" pitchFamily="18" typeface="Times New Roman"/>
                        </a:rPr>
                        <a:t>Cefoperazone</a:t>
                      </a:r>
                      <a:r>
                        <a:rPr dirty="0" lang="en-US" sz="1100">
                          <a:solidFill>
                            <a:schemeClr val="bg1"/>
                          </a:solidFill>
                          <a:effectLst/>
                          <a:uFillTx/>
                          <a:latin charset="0" panose="02020603050405020304" pitchFamily="18" typeface="Times New Roman"/>
                          <a:cs charset="0" panose="02020603050405020304" pitchFamily="18" typeface="Times New Roman"/>
                        </a:rPr>
                        <a:t>/sulbactam </a:t>
                      </a:r>
                    </a:p>
                    <a:p>
                      <a:pPr algn="just">
                        <a:lnSpc>
                          <a:spcPct val="115000"/>
                        </a:lnSpc>
                        <a:spcAft>
                          <a:spcPts val="0"/>
                        </a:spcAft>
                      </a:pPr>
                      <a:r>
                        <a:rPr dirty="0" lang="en-US" sz="1100">
                          <a:solidFill>
                            <a:schemeClr val="bg1"/>
                          </a:solidFill>
                          <a:effectLst/>
                          <a:uFillTx/>
                          <a:latin charset="0" panose="02020603050405020304" pitchFamily="18" typeface="Times New Roman"/>
                          <a:cs charset="0" panose="02020603050405020304" pitchFamily="18" typeface="Times New Roman"/>
                        </a:rPr>
                        <a:t> </a:t>
                      </a:r>
                      <a:endParaRPr dirty="0" lang="en-US" sz="11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c>
                  <a:txBody>
                    <a:bodyPr/>
                    <a:lstStyle/>
                    <a:p>
                      <a:pPr>
                        <a:lnSpc>
                          <a:spcPct val="115000"/>
                        </a:lnSpc>
                        <a:spcAft>
                          <a:spcPts val="0"/>
                        </a:spcAft>
                      </a:pPr>
                      <a:r>
                        <a:rPr dirty="0" lang="en-US" sz="1100">
                          <a:solidFill>
                            <a:schemeClr val="bg1"/>
                          </a:solidFill>
                          <a:effectLst/>
                          <a:uFillTx/>
                          <a:latin charset="0" panose="02020603050405020304" pitchFamily="18" typeface="Times New Roman"/>
                          <a:cs charset="0" panose="02020603050405020304" pitchFamily="18" typeface="Times New Roman"/>
                        </a:rPr>
                        <a:t>Cefepime, </a:t>
                      </a:r>
                      <a:r>
                        <a:rPr dirty="0" err="1" lang="en-US" sz="1100">
                          <a:solidFill>
                            <a:schemeClr val="bg1"/>
                          </a:solidFill>
                          <a:effectLst/>
                          <a:uFillTx/>
                          <a:latin charset="0" panose="02020603050405020304" pitchFamily="18" typeface="Times New Roman"/>
                          <a:cs charset="0" panose="02020603050405020304" pitchFamily="18" typeface="Times New Roman"/>
                        </a:rPr>
                        <a:t>hoặc</a:t>
                      </a:r>
                      <a:r>
                        <a:rPr dirty="0" lang="en-US" sz="1100">
                          <a:solidFill>
                            <a:schemeClr val="bg1"/>
                          </a:solidFill>
                          <a:effectLst/>
                          <a:uFillTx/>
                          <a:latin charset="0" panose="02020603050405020304" pitchFamily="18" typeface="Times New Roman"/>
                          <a:cs charset="0" panose="02020603050405020304" pitchFamily="18" typeface="Times New Roman"/>
                        </a:rPr>
                        <a:t> Ceftazidime, </a:t>
                      </a:r>
                      <a:r>
                        <a:rPr dirty="0" err="1" lang="en-US" sz="1100">
                          <a:solidFill>
                            <a:schemeClr val="bg1"/>
                          </a:solidFill>
                          <a:effectLst/>
                          <a:uFillTx/>
                          <a:latin charset="0" panose="02020603050405020304" pitchFamily="18" typeface="Times New Roman"/>
                          <a:cs charset="0" panose="02020603050405020304" pitchFamily="18" typeface="Times New Roman"/>
                        </a:rPr>
                        <a:t>hoặc</a:t>
                      </a:r>
                      <a:r>
                        <a:rPr dirty="0" lang="en-US" sz="1100">
                          <a:solidFill>
                            <a:schemeClr val="bg1"/>
                          </a:solidFill>
                          <a:effectLst/>
                          <a:uFillTx/>
                          <a:latin charset="0" panose="02020603050405020304" pitchFamily="18" typeface="Times New Roman"/>
                          <a:cs charset="0" panose="02020603050405020304" pitchFamily="18" typeface="Times New Roman"/>
                        </a:rPr>
                        <a:t> Cefozopran ± </a:t>
                      </a:r>
                      <a:r>
                        <a:rPr dirty="0" err="1" lang="en-US" sz="1100">
                          <a:solidFill>
                            <a:schemeClr val="bg1"/>
                          </a:solidFill>
                          <a:effectLst/>
                          <a:uFillTx/>
                          <a:latin charset="0" panose="02020603050405020304" pitchFamily="18" typeface="Times New Roman"/>
                          <a:cs charset="0" panose="02020603050405020304" pitchFamily="18" typeface="Times New Roman"/>
                        </a:rPr>
                        <a:t>Metronidazole</a:t>
                      </a:r>
                      <a:r>
                        <a:rPr baseline="30000" dirty="0" err="1" lang="en-US" sz="1100">
                          <a:solidFill>
                            <a:schemeClr val="bg1"/>
                          </a:solidFill>
                          <a:effectLst/>
                          <a:uFillTx/>
                          <a:latin charset="0" panose="02020603050405020304" pitchFamily="18" typeface="Times New Roman"/>
                          <a:cs charset="0" panose="02020603050405020304" pitchFamily="18" typeface="Times New Roman"/>
                        </a:rPr>
                        <a:t>d</a:t>
                      </a:r>
                      <a:r>
                        <a:rPr dirty="0" lang="en-US" sz="1100">
                          <a:solidFill>
                            <a:schemeClr val="bg1"/>
                          </a:solidFill>
                          <a:effectLst/>
                          <a:uFillTx/>
                          <a:latin charset="0" panose="02020603050405020304" pitchFamily="18" typeface="Times New Roman"/>
                          <a:cs charset="0" panose="02020603050405020304" pitchFamily="18" typeface="Times New Roman"/>
                        </a:rPr>
                        <a:t> </a:t>
                      </a:r>
                    </a:p>
                    <a:p>
                      <a:pPr algn="just">
                        <a:lnSpc>
                          <a:spcPct val="115000"/>
                        </a:lnSpc>
                        <a:spcAft>
                          <a:spcPts val="0"/>
                        </a:spcAft>
                      </a:pPr>
                      <a:r>
                        <a:rPr dirty="0" lang="en-US" sz="1100">
                          <a:solidFill>
                            <a:schemeClr val="bg1"/>
                          </a:solidFill>
                          <a:effectLst/>
                          <a:uFillTx/>
                          <a:latin charset="0" panose="02020603050405020304" pitchFamily="18" typeface="Times New Roman"/>
                          <a:cs charset="0" panose="02020603050405020304" pitchFamily="18" typeface="Times New Roman"/>
                        </a:rPr>
                        <a:t> </a:t>
                      </a:r>
                      <a:endParaRPr dirty="0" lang="en-US" sz="11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c>
                  <a:txBody>
                    <a:bodyPr/>
                    <a:lstStyle/>
                    <a:p>
                      <a:pPr>
                        <a:lnSpc>
                          <a:spcPct val="115000"/>
                        </a:lnSpc>
                        <a:spcAft>
                          <a:spcPts val="0"/>
                        </a:spcAft>
                      </a:pPr>
                      <a:r>
                        <a:rPr dirty="0" lang="en-US" sz="1100">
                          <a:solidFill>
                            <a:schemeClr val="bg1"/>
                          </a:solidFill>
                          <a:effectLst/>
                          <a:uFillTx/>
                          <a:latin charset="0" panose="02020603050405020304" pitchFamily="18" typeface="Times New Roman"/>
                          <a:cs charset="0" panose="02020603050405020304" pitchFamily="18" typeface="Times New Roman"/>
                        </a:rPr>
                        <a:t>Cefepime, </a:t>
                      </a:r>
                      <a:r>
                        <a:rPr dirty="0" err="1" lang="en-US" sz="1100">
                          <a:solidFill>
                            <a:schemeClr val="bg1"/>
                          </a:solidFill>
                          <a:effectLst/>
                          <a:uFillTx/>
                          <a:latin charset="0" panose="02020603050405020304" pitchFamily="18" typeface="Times New Roman"/>
                          <a:cs charset="0" panose="02020603050405020304" pitchFamily="18" typeface="Times New Roman"/>
                        </a:rPr>
                        <a:t>hoặc</a:t>
                      </a:r>
                      <a:r>
                        <a:rPr dirty="0" lang="en-US" sz="1100">
                          <a:solidFill>
                            <a:schemeClr val="bg1"/>
                          </a:solidFill>
                          <a:effectLst/>
                          <a:uFillTx/>
                          <a:latin charset="0" panose="02020603050405020304" pitchFamily="18" typeface="Times New Roman"/>
                          <a:cs charset="0" panose="02020603050405020304" pitchFamily="18" typeface="Times New Roman"/>
                        </a:rPr>
                        <a:t> Ceftazidime, </a:t>
                      </a:r>
                      <a:r>
                        <a:rPr dirty="0" err="1" lang="en-US" sz="1100">
                          <a:solidFill>
                            <a:schemeClr val="bg1"/>
                          </a:solidFill>
                          <a:effectLst/>
                          <a:uFillTx/>
                          <a:latin charset="0" panose="02020603050405020304" pitchFamily="18" typeface="Times New Roman"/>
                          <a:cs charset="0" panose="02020603050405020304" pitchFamily="18" typeface="Times New Roman"/>
                        </a:rPr>
                        <a:t>hoặc</a:t>
                      </a:r>
                      <a:r>
                        <a:rPr dirty="0" lang="en-US" sz="1100">
                          <a:solidFill>
                            <a:schemeClr val="bg1"/>
                          </a:solidFill>
                          <a:effectLst/>
                          <a:uFillTx/>
                          <a:latin charset="0" panose="02020603050405020304" pitchFamily="18" typeface="Times New Roman"/>
                          <a:cs charset="0" panose="02020603050405020304" pitchFamily="18" typeface="Times New Roman"/>
                        </a:rPr>
                        <a:t> Cefozopran ± </a:t>
                      </a:r>
                      <a:r>
                        <a:rPr dirty="0" err="1" lang="en-US" sz="1100">
                          <a:solidFill>
                            <a:schemeClr val="bg1"/>
                          </a:solidFill>
                          <a:effectLst/>
                          <a:uFillTx/>
                          <a:latin charset="0" panose="02020603050405020304" pitchFamily="18" typeface="Times New Roman"/>
                          <a:cs charset="0" panose="02020603050405020304" pitchFamily="18" typeface="Times New Roman"/>
                        </a:rPr>
                        <a:t>Metronidazole</a:t>
                      </a:r>
                      <a:r>
                        <a:rPr baseline="30000" dirty="0" err="1" lang="en-US" sz="1100">
                          <a:solidFill>
                            <a:schemeClr val="bg1"/>
                          </a:solidFill>
                          <a:effectLst/>
                          <a:uFillTx/>
                          <a:latin charset="0" panose="02020603050405020304" pitchFamily="18" typeface="Times New Roman"/>
                          <a:cs charset="0" panose="02020603050405020304" pitchFamily="18" typeface="Times New Roman"/>
                        </a:rPr>
                        <a:t>d</a:t>
                      </a:r>
                      <a:r>
                        <a:rPr dirty="0" lang="en-US" sz="1100">
                          <a:solidFill>
                            <a:schemeClr val="bg1"/>
                          </a:solidFill>
                          <a:effectLst/>
                          <a:uFillTx/>
                          <a:latin charset="0" panose="02020603050405020304" pitchFamily="18" typeface="Times New Roman"/>
                          <a:cs charset="0" panose="02020603050405020304" pitchFamily="18" typeface="Times New Roman"/>
                        </a:rPr>
                        <a:t> </a:t>
                      </a:r>
                    </a:p>
                    <a:p>
                      <a:pPr algn="just">
                        <a:lnSpc>
                          <a:spcPct val="115000"/>
                        </a:lnSpc>
                        <a:spcAft>
                          <a:spcPts val="0"/>
                        </a:spcAft>
                      </a:pPr>
                      <a:r>
                        <a:rPr dirty="0" lang="en-US" sz="1100">
                          <a:solidFill>
                            <a:schemeClr val="bg1"/>
                          </a:solidFill>
                          <a:effectLst/>
                          <a:uFillTx/>
                          <a:latin charset="0" panose="02020603050405020304" pitchFamily="18" typeface="Times New Roman"/>
                          <a:cs charset="0" panose="02020603050405020304" pitchFamily="18" typeface="Times New Roman"/>
                        </a:rPr>
                        <a:t> </a:t>
                      </a:r>
                      <a:endParaRPr dirty="0" lang="en-US" sz="11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r>
              <a:tr h="501121">
                <a:tc>
                  <a:txBody>
                    <a:bodyPr/>
                    <a:lstStyle/>
                    <a:p>
                      <a:pPr algn="just">
                        <a:lnSpc>
                          <a:spcPct val="115000"/>
                        </a:lnSpc>
                        <a:spcAft>
                          <a:spcPts val="0"/>
                        </a:spcAft>
                      </a:pPr>
                      <a:r>
                        <a:rPr dirty="0" err="1" lang="en-US" sz="1400">
                          <a:solidFill>
                            <a:schemeClr val="bg1"/>
                          </a:solidFill>
                          <a:effectLst/>
                          <a:uFillTx/>
                          <a:latin charset="0" panose="02020603050405020304" pitchFamily="18" typeface="Times New Roman"/>
                          <a:cs charset="0" panose="02020603050405020304" pitchFamily="18" typeface="Times New Roman"/>
                        </a:rPr>
                        <a:t>Nhóm</a:t>
                      </a:r>
                      <a:r>
                        <a:rPr dirty="0" lang="en-US" sz="1400">
                          <a:solidFill>
                            <a:schemeClr val="bg1"/>
                          </a:solidFill>
                          <a:effectLst/>
                          <a:uFillTx/>
                          <a:latin charset="0" panose="02020603050405020304" pitchFamily="18" typeface="Times New Roman"/>
                          <a:cs charset="0" panose="02020603050405020304" pitchFamily="18" typeface="Times New Roman"/>
                        </a:rPr>
                        <a:t> Carbapenem </a:t>
                      </a:r>
                      <a:endParaRPr dirty="0"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c>
                  <a:txBody>
                    <a:bodyPr/>
                    <a:lstStyle/>
                    <a:p>
                      <a:pPr algn="just">
                        <a:lnSpc>
                          <a:spcPct val="115000"/>
                        </a:lnSpc>
                        <a:spcAft>
                          <a:spcPts val="0"/>
                        </a:spcAft>
                      </a:pPr>
                      <a:r>
                        <a:rPr lang="en-US" sz="1100">
                          <a:solidFill>
                            <a:schemeClr val="bg1"/>
                          </a:solidFill>
                          <a:effectLst/>
                          <a:uFillTx/>
                          <a:latin charset="0" panose="02020603050405020304" pitchFamily="18" typeface="Times New Roman"/>
                          <a:cs charset="0" panose="02020603050405020304" pitchFamily="18" typeface="Times New Roman"/>
                        </a:rPr>
                        <a:t>Ertapenem </a:t>
                      </a:r>
                    </a:p>
                    <a:p>
                      <a:pPr algn="just">
                        <a:lnSpc>
                          <a:spcPct val="115000"/>
                        </a:lnSpc>
                        <a:spcAft>
                          <a:spcPts val="0"/>
                        </a:spcAft>
                      </a:pPr>
                      <a:r>
                        <a:rPr lang="en-US" sz="1100">
                          <a:solidFill>
                            <a:schemeClr val="bg1"/>
                          </a:solidFill>
                          <a:effectLst/>
                          <a:uFillTx/>
                          <a:latin charset="0" panose="02020603050405020304" pitchFamily="18" typeface="Times New Roman"/>
                          <a:cs charset="0" panose="02020603050405020304" pitchFamily="18" typeface="Times New Roman"/>
                        </a:rPr>
                        <a:t> </a:t>
                      </a:r>
                      <a:endParaRPr lang="en-US" sz="11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c>
                  <a:txBody>
                    <a:bodyPr/>
                    <a:lstStyle/>
                    <a:p>
                      <a:pPr algn="just">
                        <a:lnSpc>
                          <a:spcPct val="115000"/>
                        </a:lnSpc>
                        <a:spcAft>
                          <a:spcPts val="0"/>
                        </a:spcAft>
                      </a:pPr>
                      <a:r>
                        <a:rPr lang="en-US" sz="1100">
                          <a:solidFill>
                            <a:schemeClr val="bg1"/>
                          </a:solidFill>
                          <a:effectLst/>
                          <a:uFillTx/>
                          <a:latin charset="0" panose="02020603050405020304" pitchFamily="18" typeface="Times New Roman"/>
                          <a:cs charset="0" panose="02020603050405020304" pitchFamily="18" typeface="Times New Roman"/>
                        </a:rPr>
                        <a:t>Ertapenem </a:t>
                      </a:r>
                    </a:p>
                    <a:p>
                      <a:pPr algn="just">
                        <a:lnSpc>
                          <a:spcPct val="115000"/>
                        </a:lnSpc>
                        <a:spcAft>
                          <a:spcPts val="0"/>
                        </a:spcAft>
                      </a:pPr>
                      <a:r>
                        <a:rPr lang="en-US" sz="1100">
                          <a:solidFill>
                            <a:schemeClr val="bg1"/>
                          </a:solidFill>
                          <a:effectLst/>
                          <a:uFillTx/>
                          <a:latin charset="0" panose="02020603050405020304" pitchFamily="18" typeface="Times New Roman"/>
                          <a:cs charset="0" panose="02020603050405020304" pitchFamily="18" typeface="Times New Roman"/>
                        </a:rPr>
                        <a:t> </a:t>
                      </a:r>
                      <a:endParaRPr lang="en-US" sz="11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c>
                  <a:txBody>
                    <a:bodyPr/>
                    <a:lstStyle/>
                    <a:p>
                      <a:pPr algn="just">
                        <a:lnSpc>
                          <a:spcPct val="115000"/>
                        </a:lnSpc>
                        <a:spcAft>
                          <a:spcPts val="0"/>
                        </a:spcAft>
                      </a:pPr>
                      <a:r>
                        <a:rPr lang="en-US" sz="1100">
                          <a:solidFill>
                            <a:schemeClr val="bg1"/>
                          </a:solidFill>
                          <a:effectLst/>
                          <a:uFillTx/>
                          <a:latin charset="0" panose="02020603050405020304" pitchFamily="18" typeface="Times New Roman"/>
                          <a:cs charset="0" panose="02020603050405020304" pitchFamily="18" typeface="Times New Roman"/>
                        </a:rPr>
                        <a:t>Imipenem/cilastatin, Meropenem, Doripenem, Ertapenem </a:t>
                      </a:r>
                      <a:endParaRPr lang="en-US" sz="11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c>
                  <a:txBody>
                    <a:bodyPr/>
                    <a:lstStyle/>
                    <a:p>
                      <a:pPr algn="just">
                        <a:lnSpc>
                          <a:spcPct val="115000"/>
                        </a:lnSpc>
                        <a:spcAft>
                          <a:spcPts val="0"/>
                        </a:spcAft>
                      </a:pPr>
                      <a:r>
                        <a:rPr lang="en-US" sz="1100">
                          <a:solidFill>
                            <a:schemeClr val="bg1"/>
                          </a:solidFill>
                          <a:effectLst/>
                          <a:uFillTx/>
                          <a:latin charset="0" panose="02020603050405020304" pitchFamily="18" typeface="Times New Roman"/>
                          <a:cs charset="0" panose="02020603050405020304" pitchFamily="18" typeface="Times New Roman"/>
                        </a:rPr>
                        <a:t>Imipenem/cilastatin, Meropenem, Doripenem, Ertapenem </a:t>
                      </a:r>
                      <a:endParaRPr lang="en-US" sz="11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r>
              <a:tr h="330743">
                <a:tc>
                  <a:txBody>
                    <a:bodyPr/>
                    <a:lstStyle/>
                    <a:p>
                      <a:pPr algn="just">
                        <a:lnSpc>
                          <a:spcPct val="115000"/>
                        </a:lnSpc>
                        <a:spcAft>
                          <a:spcPts val="0"/>
                        </a:spcAft>
                      </a:pPr>
                      <a:r>
                        <a:rPr dirty="0" err="1" lang="en-US" sz="1400">
                          <a:solidFill>
                            <a:schemeClr val="bg1"/>
                          </a:solidFill>
                          <a:effectLst/>
                          <a:uFillTx/>
                          <a:latin charset="0" panose="02020603050405020304" pitchFamily="18" typeface="Times New Roman"/>
                          <a:cs charset="0" panose="02020603050405020304" pitchFamily="18" typeface="Times New Roman"/>
                        </a:rPr>
                        <a:t>Nhóm</a:t>
                      </a:r>
                      <a:r>
                        <a:rPr dirty="0" lang="en-US" sz="1400">
                          <a:solidFill>
                            <a:schemeClr val="bg1"/>
                          </a:solidFill>
                          <a:effectLst/>
                          <a:uFillTx/>
                          <a:latin charset="0" panose="02020603050405020304" pitchFamily="18" typeface="Times New Roman"/>
                          <a:cs charset="0" panose="02020603050405020304" pitchFamily="18" typeface="Times New Roman"/>
                        </a:rPr>
                        <a:t> Monobactam </a:t>
                      </a:r>
                      <a:endParaRPr dirty="0"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c>
                  <a:txBody>
                    <a:bodyPr/>
                    <a:lstStyle/>
                    <a:p>
                      <a:pPr algn="just">
                        <a:lnSpc>
                          <a:spcPct val="115000"/>
                        </a:lnSpc>
                        <a:spcAft>
                          <a:spcPts val="0"/>
                        </a:spcAft>
                      </a:pPr>
                      <a:r>
                        <a:rPr lang="en-US" sz="1100">
                          <a:solidFill>
                            <a:schemeClr val="bg1"/>
                          </a:solidFill>
                          <a:effectLst/>
                          <a:uFillTx/>
                          <a:latin charset="0" panose="02020603050405020304" pitchFamily="18" typeface="Times New Roman"/>
                          <a:cs charset="0" panose="02020603050405020304" pitchFamily="18" typeface="Times New Roman"/>
                        </a:rPr>
                        <a:t>-</a:t>
                      </a:r>
                      <a:endParaRPr lang="en-US" sz="11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c>
                  <a:txBody>
                    <a:bodyPr/>
                    <a:lstStyle/>
                    <a:p>
                      <a:pPr algn="just">
                        <a:lnSpc>
                          <a:spcPct val="115000"/>
                        </a:lnSpc>
                        <a:spcAft>
                          <a:spcPts val="0"/>
                        </a:spcAft>
                      </a:pPr>
                      <a:r>
                        <a:rPr lang="en-US" sz="1100">
                          <a:solidFill>
                            <a:schemeClr val="bg1"/>
                          </a:solidFill>
                          <a:effectLst/>
                          <a:uFillTx/>
                          <a:latin charset="0" panose="02020603050405020304" pitchFamily="18" typeface="Times New Roman"/>
                          <a:cs charset="0" panose="02020603050405020304" pitchFamily="18" typeface="Times New Roman"/>
                        </a:rPr>
                        <a:t>-</a:t>
                      </a:r>
                      <a:endParaRPr lang="en-US" sz="11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c>
                  <a:txBody>
                    <a:bodyPr/>
                    <a:lstStyle/>
                    <a:p>
                      <a:pPr>
                        <a:lnSpc>
                          <a:spcPct val="115000"/>
                        </a:lnSpc>
                        <a:spcAft>
                          <a:spcPts val="0"/>
                        </a:spcAft>
                      </a:pPr>
                      <a:r>
                        <a:rPr dirty="0" lang="en-US" sz="1100">
                          <a:solidFill>
                            <a:schemeClr val="bg1"/>
                          </a:solidFill>
                          <a:effectLst/>
                          <a:uFillTx/>
                          <a:latin charset="0" panose="02020603050405020304" pitchFamily="18" typeface="Times New Roman"/>
                          <a:cs charset="0" panose="02020603050405020304" pitchFamily="18" typeface="Times New Roman"/>
                        </a:rPr>
                        <a:t>Aztreonam ± </a:t>
                      </a:r>
                      <a:r>
                        <a:rPr dirty="0" err="1" lang="en-US" sz="1100">
                          <a:solidFill>
                            <a:schemeClr val="bg1"/>
                          </a:solidFill>
                          <a:effectLst/>
                          <a:uFillTx/>
                          <a:latin charset="0" panose="02020603050405020304" pitchFamily="18" typeface="Times New Roman"/>
                          <a:cs charset="0" panose="02020603050405020304" pitchFamily="18" typeface="Times New Roman"/>
                        </a:rPr>
                        <a:t>Metronidazole</a:t>
                      </a:r>
                      <a:r>
                        <a:rPr baseline="30000" dirty="0" err="1" lang="en-US" sz="1100">
                          <a:solidFill>
                            <a:schemeClr val="bg1"/>
                          </a:solidFill>
                          <a:effectLst/>
                          <a:uFillTx/>
                          <a:latin charset="0" panose="02020603050405020304" pitchFamily="18" typeface="Times New Roman"/>
                          <a:cs charset="0" panose="02020603050405020304" pitchFamily="18" typeface="Times New Roman"/>
                        </a:rPr>
                        <a:t>d</a:t>
                      </a:r>
                      <a:r>
                        <a:rPr dirty="0" lang="en-US" sz="1100">
                          <a:solidFill>
                            <a:schemeClr val="bg1"/>
                          </a:solidFill>
                          <a:effectLst/>
                          <a:uFillTx/>
                          <a:latin charset="0" panose="02020603050405020304" pitchFamily="18" typeface="Times New Roman"/>
                          <a:cs charset="0" panose="02020603050405020304" pitchFamily="18" typeface="Times New Roman"/>
                        </a:rPr>
                        <a:t> </a:t>
                      </a:r>
                      <a:endParaRPr dirty="0" lang="en-US" sz="11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c>
                  <a:txBody>
                    <a:bodyPr/>
                    <a:lstStyle/>
                    <a:p>
                      <a:pPr>
                        <a:lnSpc>
                          <a:spcPct val="115000"/>
                        </a:lnSpc>
                        <a:spcAft>
                          <a:spcPts val="0"/>
                        </a:spcAft>
                      </a:pPr>
                      <a:r>
                        <a:rPr dirty="0" lang="en-US" sz="1100">
                          <a:solidFill>
                            <a:schemeClr val="bg1"/>
                          </a:solidFill>
                          <a:effectLst/>
                          <a:uFillTx/>
                          <a:latin charset="0" panose="02020603050405020304" pitchFamily="18" typeface="Times New Roman"/>
                          <a:cs charset="0" panose="02020603050405020304" pitchFamily="18" typeface="Times New Roman"/>
                        </a:rPr>
                        <a:t>Aztreonam ± </a:t>
                      </a:r>
                      <a:r>
                        <a:rPr dirty="0" err="1" lang="en-US" sz="1100">
                          <a:solidFill>
                            <a:schemeClr val="bg1"/>
                          </a:solidFill>
                          <a:effectLst/>
                          <a:uFillTx/>
                          <a:latin charset="0" panose="02020603050405020304" pitchFamily="18" typeface="Times New Roman"/>
                          <a:cs charset="0" panose="02020603050405020304" pitchFamily="18" typeface="Times New Roman"/>
                        </a:rPr>
                        <a:t>metronidazole</a:t>
                      </a:r>
                      <a:r>
                        <a:rPr baseline="30000" dirty="0" err="1" lang="en-US" sz="1100">
                          <a:solidFill>
                            <a:schemeClr val="bg1"/>
                          </a:solidFill>
                          <a:effectLst/>
                          <a:uFillTx/>
                          <a:latin charset="0" panose="02020603050405020304" pitchFamily="18" typeface="Times New Roman"/>
                          <a:cs charset="0" panose="02020603050405020304" pitchFamily="18" typeface="Times New Roman"/>
                        </a:rPr>
                        <a:t>d</a:t>
                      </a:r>
                      <a:r>
                        <a:rPr dirty="0" lang="en-US" sz="1100">
                          <a:solidFill>
                            <a:schemeClr val="bg1"/>
                          </a:solidFill>
                          <a:effectLst/>
                          <a:uFillTx/>
                          <a:latin charset="0" panose="02020603050405020304" pitchFamily="18" typeface="Times New Roman"/>
                          <a:cs charset="0" panose="02020603050405020304" pitchFamily="18" typeface="Times New Roman"/>
                        </a:rPr>
                        <a:t> </a:t>
                      </a:r>
                      <a:endParaRPr dirty="0" lang="en-US" sz="11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r>
              <a:tr h="841878">
                <a:tc>
                  <a:txBody>
                    <a:bodyPr/>
                    <a:lstStyle/>
                    <a:p>
                      <a:pPr algn="just">
                        <a:lnSpc>
                          <a:spcPct val="115000"/>
                        </a:lnSpc>
                        <a:spcAft>
                          <a:spcPts val="0"/>
                        </a:spcAft>
                      </a:pPr>
                      <a:r>
                        <a:rPr dirty="0" err="1" lang="en-US" sz="1400">
                          <a:solidFill>
                            <a:schemeClr val="bg1"/>
                          </a:solidFill>
                          <a:effectLst/>
                          <a:uFillTx/>
                          <a:latin charset="0" panose="02020603050405020304" pitchFamily="18" typeface="Times New Roman"/>
                          <a:cs charset="0" panose="02020603050405020304" pitchFamily="18" typeface="Times New Roman"/>
                        </a:rPr>
                        <a:t>Nhóm</a:t>
                      </a:r>
                      <a:r>
                        <a:rPr dirty="0" lang="en-US" sz="1400">
                          <a:solidFill>
                            <a:schemeClr val="bg1"/>
                          </a:solidFill>
                          <a:effectLst/>
                          <a:uFillTx/>
                          <a:latin charset="0" panose="02020603050405020304" pitchFamily="18" typeface="Times New Roman"/>
                          <a:cs charset="0" panose="02020603050405020304" pitchFamily="18" typeface="Times New Roman"/>
                        </a:rPr>
                        <a:t> </a:t>
                      </a:r>
                      <a:r>
                        <a:rPr dirty="0" err="1" lang="en-US" sz="1400">
                          <a:solidFill>
                            <a:schemeClr val="bg1"/>
                          </a:solidFill>
                          <a:effectLst/>
                          <a:uFillTx/>
                          <a:latin charset="0" panose="02020603050405020304" pitchFamily="18" typeface="Times New Roman"/>
                          <a:cs charset="0" panose="02020603050405020304" pitchFamily="18" typeface="Times New Roman"/>
                        </a:rPr>
                        <a:t>Fluoroquinolone</a:t>
                      </a:r>
                      <a:r>
                        <a:rPr baseline="30000" dirty="0" err="1" lang="en-US" sz="1400">
                          <a:solidFill>
                            <a:schemeClr val="bg1"/>
                          </a:solidFill>
                          <a:effectLst/>
                          <a:uFillTx/>
                          <a:latin charset="0" panose="02020603050405020304" pitchFamily="18" typeface="Times New Roman"/>
                          <a:cs charset="0" panose="02020603050405020304" pitchFamily="18" typeface="Times New Roman"/>
                        </a:rPr>
                        <a:t>e</a:t>
                      </a:r>
                      <a:r>
                        <a:rPr dirty="0" lang="en-US" sz="1400">
                          <a:solidFill>
                            <a:schemeClr val="bg1"/>
                          </a:solidFill>
                          <a:effectLst/>
                          <a:uFillTx/>
                          <a:latin charset="0" panose="02020603050405020304" pitchFamily="18" typeface="Times New Roman"/>
                          <a:cs charset="0" panose="02020603050405020304" pitchFamily="18" typeface="Times New Roman"/>
                        </a:rPr>
                        <a:t> </a:t>
                      </a:r>
                      <a:endParaRPr dirty="0" lang="en-US" sz="14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c>
                  <a:txBody>
                    <a:bodyPr/>
                    <a:lstStyle/>
                    <a:p>
                      <a:pPr>
                        <a:lnSpc>
                          <a:spcPct val="115000"/>
                        </a:lnSpc>
                        <a:spcAft>
                          <a:spcPts val="0"/>
                        </a:spcAft>
                      </a:pPr>
                      <a:r>
                        <a:rPr dirty="0" lang="en-US" sz="1100">
                          <a:solidFill>
                            <a:schemeClr val="bg1"/>
                          </a:solidFill>
                          <a:effectLst/>
                          <a:uFillTx/>
                          <a:latin charset="0" panose="02020603050405020304" pitchFamily="18" typeface="Times New Roman"/>
                          <a:cs charset="0" panose="02020603050405020304" pitchFamily="18" typeface="Times New Roman"/>
                        </a:rPr>
                        <a:t>Ciprofloxacin, </a:t>
                      </a:r>
                      <a:r>
                        <a:rPr dirty="0" err="1" lang="en-US" sz="1100">
                          <a:solidFill>
                            <a:schemeClr val="bg1"/>
                          </a:solidFill>
                          <a:effectLst/>
                          <a:uFillTx/>
                          <a:latin charset="0" panose="02020603050405020304" pitchFamily="18" typeface="Times New Roman"/>
                          <a:cs charset="0" panose="02020603050405020304" pitchFamily="18" typeface="Times New Roman"/>
                        </a:rPr>
                        <a:t>hoặc</a:t>
                      </a:r>
                      <a:r>
                        <a:rPr dirty="0" lang="en-US" sz="1100">
                          <a:solidFill>
                            <a:schemeClr val="bg1"/>
                          </a:solidFill>
                          <a:effectLst/>
                          <a:uFillTx/>
                          <a:latin charset="0" panose="02020603050405020304" pitchFamily="18" typeface="Times New Roman"/>
                          <a:cs charset="0" panose="02020603050405020304" pitchFamily="18" typeface="Times New Roman"/>
                        </a:rPr>
                        <a:t> Levofloxacin, </a:t>
                      </a:r>
                      <a:r>
                        <a:rPr dirty="0" err="1" lang="en-US" sz="1100">
                          <a:solidFill>
                            <a:schemeClr val="bg1"/>
                          </a:solidFill>
                          <a:effectLst/>
                          <a:uFillTx/>
                          <a:latin charset="0" panose="02020603050405020304" pitchFamily="18" typeface="Times New Roman"/>
                          <a:cs charset="0" panose="02020603050405020304" pitchFamily="18" typeface="Times New Roman"/>
                        </a:rPr>
                        <a:t>hoặc</a:t>
                      </a:r>
                      <a:r>
                        <a:rPr dirty="0" lang="en-US" sz="1100">
                          <a:solidFill>
                            <a:schemeClr val="bg1"/>
                          </a:solidFill>
                          <a:effectLst/>
                          <a:uFillTx/>
                          <a:latin charset="0" panose="02020603050405020304" pitchFamily="18" typeface="Times New Roman"/>
                          <a:cs charset="0" panose="02020603050405020304" pitchFamily="18" typeface="Times New Roman"/>
                        </a:rPr>
                        <a:t> Pazufloxacin ± </a:t>
                      </a:r>
                      <a:r>
                        <a:rPr dirty="0" err="1" lang="en-US" sz="1100">
                          <a:solidFill>
                            <a:schemeClr val="bg1"/>
                          </a:solidFill>
                          <a:effectLst/>
                          <a:uFillTx/>
                          <a:latin charset="0" panose="02020603050405020304" pitchFamily="18" typeface="Times New Roman"/>
                          <a:cs charset="0" panose="02020603050405020304" pitchFamily="18" typeface="Times New Roman"/>
                        </a:rPr>
                        <a:t>metronidazole</a:t>
                      </a:r>
                      <a:r>
                        <a:rPr baseline="30000" dirty="0" err="1" lang="en-US" sz="1100">
                          <a:solidFill>
                            <a:schemeClr val="bg1"/>
                          </a:solidFill>
                          <a:effectLst/>
                          <a:uFillTx/>
                          <a:latin charset="0" panose="02020603050405020304" pitchFamily="18" typeface="Times New Roman"/>
                          <a:cs charset="0" panose="02020603050405020304" pitchFamily="18" typeface="Times New Roman"/>
                        </a:rPr>
                        <a:t>d</a:t>
                      </a:r>
                      <a:r>
                        <a:rPr dirty="0" lang="en-US" sz="1100">
                          <a:solidFill>
                            <a:schemeClr val="bg1"/>
                          </a:solidFill>
                          <a:effectLst/>
                          <a:uFillTx/>
                          <a:latin charset="0" panose="02020603050405020304" pitchFamily="18" typeface="Times New Roman"/>
                          <a:cs charset="0" panose="02020603050405020304" pitchFamily="18" typeface="Times New Roman"/>
                        </a:rPr>
                        <a:t> Moxifloxacin</a:t>
                      </a:r>
                      <a:endParaRPr dirty="0" lang="en-US" sz="11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c>
                  <a:txBody>
                    <a:bodyPr/>
                    <a:lstStyle/>
                    <a:p>
                      <a:pPr>
                        <a:lnSpc>
                          <a:spcPct val="115000"/>
                        </a:lnSpc>
                        <a:spcAft>
                          <a:spcPts val="0"/>
                        </a:spcAft>
                      </a:pPr>
                      <a:r>
                        <a:rPr dirty="0" lang="en-US" sz="1100">
                          <a:solidFill>
                            <a:schemeClr val="bg1"/>
                          </a:solidFill>
                          <a:effectLst/>
                          <a:uFillTx/>
                          <a:latin charset="0" panose="02020603050405020304" pitchFamily="18" typeface="Times New Roman"/>
                          <a:cs charset="0" panose="02020603050405020304" pitchFamily="18" typeface="Times New Roman"/>
                        </a:rPr>
                        <a:t>Ciprofloxacin, </a:t>
                      </a:r>
                      <a:r>
                        <a:rPr dirty="0" err="1" lang="en-US" sz="1100">
                          <a:solidFill>
                            <a:schemeClr val="bg1"/>
                          </a:solidFill>
                          <a:effectLst/>
                          <a:uFillTx/>
                          <a:latin charset="0" panose="02020603050405020304" pitchFamily="18" typeface="Times New Roman"/>
                          <a:cs charset="0" panose="02020603050405020304" pitchFamily="18" typeface="Times New Roman"/>
                        </a:rPr>
                        <a:t>hoặc</a:t>
                      </a:r>
                      <a:r>
                        <a:rPr dirty="0" lang="en-US" sz="1100">
                          <a:solidFill>
                            <a:schemeClr val="bg1"/>
                          </a:solidFill>
                          <a:effectLst/>
                          <a:uFillTx/>
                          <a:latin charset="0" panose="02020603050405020304" pitchFamily="18" typeface="Times New Roman"/>
                          <a:cs charset="0" panose="02020603050405020304" pitchFamily="18" typeface="Times New Roman"/>
                        </a:rPr>
                        <a:t> Levofloxacin, </a:t>
                      </a:r>
                      <a:r>
                        <a:rPr dirty="0" err="1" lang="en-US" sz="1100">
                          <a:solidFill>
                            <a:schemeClr val="bg1"/>
                          </a:solidFill>
                          <a:effectLst/>
                          <a:uFillTx/>
                          <a:latin charset="0" panose="02020603050405020304" pitchFamily="18" typeface="Times New Roman"/>
                          <a:cs charset="0" panose="02020603050405020304" pitchFamily="18" typeface="Times New Roman"/>
                        </a:rPr>
                        <a:t>hoặc</a:t>
                      </a:r>
                      <a:r>
                        <a:rPr dirty="0" lang="en-US" sz="1100">
                          <a:solidFill>
                            <a:schemeClr val="bg1"/>
                          </a:solidFill>
                          <a:effectLst/>
                          <a:uFillTx/>
                          <a:latin charset="0" panose="02020603050405020304" pitchFamily="18" typeface="Times New Roman"/>
                          <a:cs charset="0" panose="02020603050405020304" pitchFamily="18" typeface="Times New Roman"/>
                        </a:rPr>
                        <a:t> Pazufloxacin ± </a:t>
                      </a:r>
                      <a:r>
                        <a:rPr dirty="0" err="1" lang="en-US" sz="1100">
                          <a:solidFill>
                            <a:schemeClr val="bg1"/>
                          </a:solidFill>
                          <a:effectLst/>
                          <a:uFillTx/>
                          <a:latin charset="0" panose="02020603050405020304" pitchFamily="18" typeface="Times New Roman"/>
                          <a:cs charset="0" panose="02020603050405020304" pitchFamily="18" typeface="Times New Roman"/>
                        </a:rPr>
                        <a:t>metronidazole</a:t>
                      </a:r>
                      <a:r>
                        <a:rPr baseline="30000" dirty="0" err="1" lang="en-US" sz="1100">
                          <a:solidFill>
                            <a:schemeClr val="bg1"/>
                          </a:solidFill>
                          <a:effectLst/>
                          <a:uFillTx/>
                          <a:latin charset="0" panose="02020603050405020304" pitchFamily="18" typeface="Times New Roman"/>
                          <a:cs charset="0" panose="02020603050405020304" pitchFamily="18" typeface="Times New Roman"/>
                        </a:rPr>
                        <a:t>d</a:t>
                      </a:r>
                      <a:r>
                        <a:rPr dirty="0" lang="en-US" sz="1100">
                          <a:solidFill>
                            <a:schemeClr val="bg1"/>
                          </a:solidFill>
                          <a:effectLst/>
                          <a:uFillTx/>
                          <a:latin charset="0" panose="02020603050405020304" pitchFamily="18" typeface="Times New Roman"/>
                          <a:cs charset="0" panose="02020603050405020304" pitchFamily="18" typeface="Times New Roman"/>
                        </a:rPr>
                        <a:t> Moxifloxacin </a:t>
                      </a:r>
                      <a:endParaRPr dirty="0" lang="en-US" sz="11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c>
                  <a:txBody>
                    <a:bodyPr/>
                    <a:lstStyle/>
                    <a:p>
                      <a:pPr algn="just">
                        <a:lnSpc>
                          <a:spcPct val="115000"/>
                        </a:lnSpc>
                        <a:spcAft>
                          <a:spcPts val="0"/>
                        </a:spcAft>
                      </a:pPr>
                      <a:r>
                        <a:rPr lang="en-US" sz="1100">
                          <a:solidFill>
                            <a:schemeClr val="bg1"/>
                          </a:solidFill>
                          <a:effectLst/>
                          <a:uFillTx/>
                          <a:latin charset="0" panose="02020603050405020304" pitchFamily="18" typeface="Times New Roman"/>
                          <a:cs charset="0" panose="02020603050405020304" pitchFamily="18" typeface="Times New Roman"/>
                        </a:rPr>
                        <a:t>-</a:t>
                      </a:r>
                      <a:endParaRPr lang="en-US" sz="11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c>
                  <a:txBody>
                    <a:bodyPr/>
                    <a:lstStyle/>
                    <a:p>
                      <a:pPr algn="just">
                        <a:lnSpc>
                          <a:spcPct val="115000"/>
                        </a:lnSpc>
                        <a:spcAft>
                          <a:spcPts val="0"/>
                        </a:spcAft>
                      </a:pPr>
                      <a:r>
                        <a:rPr dirty="0" lang="en-US" sz="1100">
                          <a:solidFill>
                            <a:schemeClr val="bg1"/>
                          </a:solidFill>
                          <a:effectLst/>
                          <a:uFillTx/>
                          <a:latin charset="0" panose="02020603050405020304" pitchFamily="18" typeface="Times New Roman"/>
                          <a:cs charset="0" panose="02020603050405020304" pitchFamily="18" typeface="Times New Roman"/>
                        </a:rPr>
                        <a:t>-</a:t>
                      </a:r>
                      <a:endParaRPr dirty="0" lang="en-US" sz="11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r>
            </a:tbl>
          </a:graphicData>
        </a:graphic>
      </p:graphicFrame>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6" name="Rectangle 5"/>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1066800" y="6412468"/>
            <a:ext cx="7086600" cy="369332"/>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p>
            <a:pPr algn="just" eaLnBrk="1" hangingPunct="1">
              <a:spcBef>
                <a:spcPct val="50000"/>
              </a:spcBef>
              <a:defRPr>
                <a:uFillTx/>
              </a:defRPr>
            </a:pPr>
            <a:r>
              <a:rPr dirty="0" lang="en-US" smtClean="0">
                <a:solidFill>
                  <a:srgbClr val="FFFF00"/>
                </a:solidFill>
                <a:uFillTx/>
                <a:latin charset="0" pitchFamily="18" typeface="Times New Roman"/>
                <a:cs charset="0" pitchFamily="18" typeface="Times New Roman"/>
                <a:sym charset="2" panose="05000000000000000000" pitchFamily="2" typeface="Wingdings"/>
              </a:rPr>
              <a:t>“</a:t>
            </a:r>
            <a:r>
              <a:rPr dirty="0" err="1" lang="en-US" smtClean="0">
                <a:solidFill>
                  <a:srgbClr val="FFFF00"/>
                </a:solidFill>
                <a:uFillTx/>
                <a:latin charset="0" pitchFamily="18" typeface="Times New Roman"/>
                <a:cs charset="0" pitchFamily="18" typeface="Times New Roman"/>
                <a:sym charset="2" panose="05000000000000000000" pitchFamily="2" typeface="Wingdings"/>
              </a:rPr>
              <a:t>Kháng</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sinh</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lựa</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chọn</a:t>
            </a:r>
            <a:r>
              <a:rPr dirty="0" lang="en-US" smtClean="0">
                <a:solidFill>
                  <a:srgbClr val="FFFF00"/>
                </a:solidFill>
                <a:uFillTx/>
                <a:latin charset="0" pitchFamily="18" typeface="Times New Roman"/>
                <a:cs charset="0" pitchFamily="18" typeface="Times New Roman"/>
                <a:sym charset="2" panose="05000000000000000000" pitchFamily="2" typeface="Wingdings"/>
              </a:rPr>
              <a:t> y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chang</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như</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viêm</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túi</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mật</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cấp</a:t>
            </a:r>
            <a:r>
              <a:rPr dirty="0" lang="en-US">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vậy</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độ</a:t>
            </a:r>
            <a:r>
              <a:rPr dirty="0" lang="en-US" smtClean="0">
                <a:solidFill>
                  <a:srgbClr val="FFFF00"/>
                </a:solidFill>
                <a:uFillTx/>
                <a:latin charset="0" pitchFamily="18" typeface="Times New Roman"/>
                <a:cs charset="0" pitchFamily="18" typeface="Times New Roman"/>
                <a:sym charset="2" panose="05000000000000000000" pitchFamily="2" typeface="Wingdings"/>
              </a:rPr>
              <a:t> 1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đô</a:t>
            </a:r>
            <a:r>
              <a:rPr dirty="0" lang="en-US" smtClean="0">
                <a:solidFill>
                  <a:srgbClr val="FFFF00"/>
                </a:solidFill>
                <a:uFillTx/>
                <a:latin charset="0" pitchFamily="18" typeface="Times New Roman"/>
                <a:cs charset="0" pitchFamily="18" typeface="Times New Roman"/>
                <a:sym charset="2" panose="05000000000000000000" pitchFamily="2" typeface="Wingdings"/>
              </a:rPr>
              <a:t> 2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độ</a:t>
            </a:r>
            <a:r>
              <a:rPr dirty="0" lang="en-US" smtClean="0">
                <a:solidFill>
                  <a:srgbClr val="FFFF00"/>
                </a:solidFill>
                <a:uFillTx/>
                <a:latin charset="0" pitchFamily="18" typeface="Times New Roman"/>
                <a:cs charset="0" pitchFamily="18" typeface="Times New Roman"/>
                <a:sym charset="2" panose="05000000000000000000" pitchFamily="2" typeface="Wingdings"/>
              </a:rPr>
              <a:t> 3”.</a:t>
            </a:r>
            <a:endParaRPr dirty="0" lang="en-US">
              <a:solidFill>
                <a:srgbClr val="FFFF00"/>
              </a:solidFill>
              <a:uFillTx/>
              <a:latin charset="0" pitchFamily="18" typeface="Times New Roman"/>
              <a:cs charset="0" pitchFamily="18" typeface="Times New Roman"/>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68.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5057" name="Rectang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304800" y="734301"/>
            <a:ext cx="8077200" cy="5437899"/>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marL="228600">
              <a:defRPr>
                <a:solidFill>
                  <a:schemeClr val="tx1"/>
                </a:solidFill>
                <a:uFillTx/>
                <a:latin charset="0" panose="020B0604020202020204" pitchFamily="34" typeface="Arial"/>
                <a:cs charset="0" panose="020B0604020202020204" pitchFamily="34" typeface="Arial"/>
              </a:defRPr>
            </a:lvl1pPr>
            <a:lvl2pPr indent="-285750" marL="742950">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pPr algn="just">
              <a:lnSpc>
                <a:spcPct val="115000"/>
              </a:lnSpc>
              <a:spcAft>
                <a:spcPts val="1438"/>
              </a:spcAft>
            </a:pPr>
            <a:r>
              <a:rPr altLang="en-US" b="1" baseline="30000" dirty="0" err="1" i="1" lang="en-US" sz="1700">
                <a:solidFill>
                  <a:srgbClr val="00B050"/>
                </a:solidFill>
                <a:uFillTx/>
                <a:latin charset="0" panose="02020603050405020304" pitchFamily="18" typeface="Times New Roman"/>
                <a:ea charset="0" panose="020F0502020204030204" pitchFamily="34" typeface="Calibri"/>
                <a:cs charset="0" panose="02020603050405020304" pitchFamily="18" typeface="Times New Roman"/>
              </a:rPr>
              <a:t>Ghi</a:t>
            </a:r>
            <a:r>
              <a:rPr altLang="en-US" b="1" baseline="30000" dirty="0" i="1" lang="en-US" sz="1700">
                <a:solidFill>
                  <a:srgbClr val="00B050"/>
                </a:solidFill>
                <a:uFillTx/>
                <a:latin charset="0" panose="02020603050405020304" pitchFamily="18" typeface="Times New Roman"/>
                <a:ea charset="0" panose="020F0502020204030204" pitchFamily="34" typeface="Calibri"/>
                <a:cs charset="0" panose="02020603050405020304" pitchFamily="18" typeface="Times New Roman"/>
              </a:rPr>
              <a:t> </a:t>
            </a:r>
            <a:r>
              <a:rPr altLang="en-US" b="1" baseline="30000" dirty="0" err="1" i="1" lang="en-US" sz="1700">
                <a:solidFill>
                  <a:srgbClr val="00B050"/>
                </a:solidFill>
                <a:uFillTx/>
                <a:latin charset="0" panose="02020603050405020304" pitchFamily="18" typeface="Times New Roman"/>
                <a:ea charset="0" panose="020F0502020204030204" pitchFamily="34" typeface="Calibri"/>
                <a:cs charset="0" panose="02020603050405020304" pitchFamily="18" typeface="Times New Roman"/>
              </a:rPr>
              <a:t>chú</a:t>
            </a:r>
            <a:r>
              <a:rPr altLang="en-US" b="1" baseline="30000" dirty="0" i="1" lang="en-US" sz="1700">
                <a:solidFill>
                  <a:srgbClr val="00B050"/>
                </a:solidFill>
                <a:uFillTx/>
                <a:latin charset="0" panose="02020603050405020304" pitchFamily="18" typeface="Times New Roman"/>
                <a:ea charset="0" panose="020F0502020204030204" pitchFamily="34" typeface="Calibri"/>
                <a:cs charset="0" panose="02020603050405020304" pitchFamily="18" typeface="Times New Roman"/>
              </a:rPr>
              <a:t>:</a:t>
            </a:r>
          </a:p>
          <a:p>
            <a:pPr algn="just">
              <a:lnSpc>
                <a:spcPct val="115000"/>
              </a:lnSpc>
              <a:spcAft>
                <a:spcPts val="1438"/>
              </a:spcAft>
            </a:pPr>
            <a:r>
              <a:rPr altLang="en-US" baseline="30000" dirty="0" i="1" lang="en-US" sz="1700">
                <a:uFillTx/>
                <a:latin charset="0" panose="02020603050405020304" pitchFamily="18" typeface="Times New Roman"/>
                <a:ea charset="0" panose="020F0502020204030204" pitchFamily="34" typeface="Calibri"/>
                <a:cs charset="0" panose="02020603050405020304" pitchFamily="18" typeface="Times New Roman"/>
              </a:rPr>
              <a:t>a</a:t>
            </a:r>
            <a:r>
              <a:rPr altLang="en-US" dirty="0" i="1" lang="en-US" sz="1700">
                <a:uFillTx/>
                <a:latin charset="0" panose="02020603050405020304" pitchFamily="18" typeface="Times New Roman"/>
                <a:ea charset="0" panose="020F0502020204030204" pitchFamily="34" typeface="Calibri"/>
                <a:cs charset="0" panose="02020603050405020304" pitchFamily="18" typeface="Times New Roman"/>
              </a:rPr>
              <a:t> Vancomycin </a:t>
            </a:r>
            <a:r>
              <a:rPr altLang="en-US" dirty="0" err="1" i="1" lang="en-US" sz="1700">
                <a:uFillTx/>
                <a:latin charset="0" panose="02020603050405020304" pitchFamily="18" typeface="Times New Roman"/>
                <a:ea charset="0" panose="020F0502020204030204" pitchFamily="34" typeface="Calibri"/>
                <a:cs charset="0" panose="02020603050405020304" pitchFamily="18" typeface="Times New Roman"/>
              </a:rPr>
              <a:t>được</a:t>
            </a:r>
            <a:r>
              <a:rPr altLang="en-US" dirty="0" i="1" lang="en-US" sz="1700">
                <a:uFillTx/>
                <a:latin charset="0" panose="02020603050405020304" pitchFamily="18" typeface="Times New Roman"/>
                <a:ea charset="0" panose="020F0502020204030204" pitchFamily="34" typeface="Calibri"/>
                <a:cs charset="0" panose="02020603050405020304" pitchFamily="18" typeface="Times New Roman"/>
              </a:rPr>
              <a:t> </a:t>
            </a:r>
            <a:r>
              <a:rPr altLang="en-US" dirty="0" err="1" i="1" lang="en-US" sz="1700">
                <a:uFillTx/>
                <a:latin charset="0" panose="02020603050405020304" pitchFamily="18" typeface="Times New Roman"/>
                <a:ea charset="0" panose="020F0502020204030204" pitchFamily="34" typeface="Calibri"/>
                <a:cs charset="0" panose="02020603050405020304" pitchFamily="18" typeface="Times New Roman"/>
              </a:rPr>
              <a:t>khuyến</a:t>
            </a:r>
            <a:r>
              <a:rPr altLang="en-US" dirty="0" i="1" lang="en-US" sz="1700">
                <a:uFillTx/>
                <a:latin charset="0" panose="02020603050405020304" pitchFamily="18" typeface="Times New Roman"/>
                <a:ea charset="0" panose="020F0502020204030204" pitchFamily="34" typeface="Calibri"/>
                <a:cs charset="0" panose="02020603050405020304" pitchFamily="18" typeface="Times New Roman"/>
              </a:rPr>
              <a:t> </a:t>
            </a:r>
            <a:r>
              <a:rPr altLang="en-US" dirty="0" err="1" i="1" lang="en-US" sz="1700">
                <a:uFillTx/>
                <a:latin charset="0" panose="02020603050405020304" pitchFamily="18" typeface="Times New Roman"/>
                <a:ea charset="0" panose="020F0502020204030204" pitchFamily="34" typeface="Calibri"/>
                <a:cs charset="0" panose="02020603050405020304" pitchFamily="18" typeface="Times New Roman"/>
              </a:rPr>
              <a:t>cáo</a:t>
            </a:r>
            <a:r>
              <a:rPr altLang="en-US" dirty="0" i="1" lang="en-US" sz="1700">
                <a:uFillTx/>
                <a:latin charset="0" panose="02020603050405020304" pitchFamily="18" typeface="Times New Roman"/>
                <a:ea charset="0" panose="020F0502020204030204" pitchFamily="34" typeface="Calibri"/>
                <a:cs charset="0" panose="02020603050405020304" pitchFamily="18" typeface="Times New Roman"/>
              </a:rPr>
              <a:t> </a:t>
            </a:r>
            <a:r>
              <a:rPr altLang="en-US" dirty="0" err="1" i="1" lang="en-US" sz="1700">
                <a:uFillTx/>
                <a:latin charset="0" panose="02020603050405020304" pitchFamily="18" typeface="Times New Roman"/>
                <a:ea charset="0" panose="020F0502020204030204" pitchFamily="34" typeface="Calibri"/>
                <a:cs charset="0" panose="02020603050405020304" pitchFamily="18" typeface="Times New Roman"/>
              </a:rPr>
              <a:t>để</a:t>
            </a:r>
            <a:r>
              <a:rPr altLang="en-US" dirty="0" i="1" lang="en-US" sz="1700">
                <a:uFillTx/>
                <a:latin charset="0" panose="02020603050405020304" pitchFamily="18" typeface="Times New Roman"/>
                <a:ea charset="0" panose="020F0502020204030204" pitchFamily="34" typeface="Calibri"/>
                <a:cs charset="0" panose="02020603050405020304" pitchFamily="18" typeface="Times New Roman"/>
              </a:rPr>
              <a:t> </a:t>
            </a:r>
            <a:r>
              <a:rPr altLang="en-US" dirty="0" err="1" i="1" lang="en-US" sz="1700">
                <a:uFillTx/>
                <a:latin charset="0" panose="02020603050405020304" pitchFamily="18" typeface="Times New Roman"/>
                <a:ea charset="0" panose="020F0502020204030204" pitchFamily="34" typeface="Calibri"/>
                <a:cs charset="0" panose="02020603050405020304" pitchFamily="18" typeface="Times New Roman"/>
              </a:rPr>
              <a:t>điều</a:t>
            </a:r>
            <a:r>
              <a:rPr altLang="en-US" dirty="0" i="1" lang="en-US" sz="1700">
                <a:uFillTx/>
                <a:latin charset="0" panose="02020603050405020304" pitchFamily="18" typeface="Times New Roman"/>
                <a:ea charset="0" panose="020F0502020204030204" pitchFamily="34" typeface="Calibri"/>
                <a:cs charset="0" panose="02020603050405020304" pitchFamily="18" typeface="Times New Roman"/>
              </a:rPr>
              <a:t> </a:t>
            </a:r>
            <a:r>
              <a:rPr altLang="en-US" dirty="0" err="1" i="1" lang="en-US" sz="1700">
                <a:uFillTx/>
                <a:latin charset="0" panose="02020603050405020304" pitchFamily="18" typeface="Times New Roman"/>
                <a:ea charset="0" panose="020F0502020204030204" pitchFamily="34" typeface="Calibri"/>
                <a:cs charset="0" panose="02020603050405020304" pitchFamily="18" typeface="Times New Roman"/>
              </a:rPr>
              <a:t>trị</a:t>
            </a:r>
            <a:r>
              <a:rPr altLang="en-US" dirty="0" i="1" lang="en-US" sz="1700">
                <a:uFillTx/>
                <a:latin charset="0" panose="02020603050405020304" pitchFamily="18" typeface="Times New Roman"/>
                <a:ea charset="0" panose="020F0502020204030204" pitchFamily="34" typeface="Calibri"/>
                <a:cs charset="0" panose="02020603050405020304" pitchFamily="18" typeface="Times New Roman"/>
              </a:rPr>
              <a:t> Enterococcus spp. </a:t>
            </a:r>
            <a:r>
              <a:rPr altLang="en-US" dirty="0" err="1" i="1" lang="en-US" sz="1700">
                <a:uFillTx/>
                <a:latin charset="0" panose="02020603050405020304" pitchFamily="18" typeface="Times New Roman"/>
                <a:ea charset="0" panose="020F0502020204030204" pitchFamily="34" typeface="Calibri"/>
                <a:cs charset="0" panose="02020603050405020304" pitchFamily="18" typeface="Times New Roman"/>
              </a:rPr>
              <a:t>đối</a:t>
            </a:r>
            <a:r>
              <a:rPr altLang="en-US" dirty="0" i="1" lang="en-US" sz="1700">
                <a:uFillTx/>
                <a:latin charset="0" panose="02020603050405020304" pitchFamily="18" typeface="Times New Roman"/>
                <a:ea charset="0" panose="020F0502020204030204" pitchFamily="34" typeface="Calibri"/>
                <a:cs charset="0" panose="02020603050405020304" pitchFamily="18" typeface="Times New Roman"/>
              </a:rPr>
              <a:t> </a:t>
            </a:r>
            <a:r>
              <a:rPr altLang="en-US" dirty="0" err="1" i="1" lang="en-US" sz="1700">
                <a:uFillTx/>
                <a:latin charset="0" panose="02020603050405020304" pitchFamily="18" typeface="Times New Roman"/>
                <a:ea charset="0" panose="020F0502020204030204" pitchFamily="34" typeface="Calibri"/>
                <a:cs charset="0" panose="02020603050405020304" pitchFamily="18" typeface="Times New Roman"/>
              </a:rPr>
              <a:t>với</a:t>
            </a:r>
            <a:r>
              <a:rPr altLang="en-US" dirty="0" i="1" lang="en-US" sz="1700">
                <a:uFillTx/>
                <a:latin charset="0" panose="02020603050405020304" pitchFamily="18" typeface="Times New Roman"/>
                <a:ea charset="0" panose="020F0502020204030204" pitchFamily="34" typeface="Calibri"/>
                <a:cs charset="0" panose="02020603050405020304" pitchFamily="18" typeface="Times New Roman"/>
              </a:rPr>
              <a:t> </a:t>
            </a:r>
            <a:r>
              <a:rPr altLang="en-US" dirty="0" err="1" i="1" lang="en-US" sz="1700">
                <a:uFillTx/>
                <a:latin charset="0" panose="02020603050405020304" pitchFamily="18" typeface="Times New Roman"/>
                <a:ea charset="0" panose="020F0502020204030204" pitchFamily="34" typeface="Calibri"/>
                <a:cs charset="0" panose="02020603050405020304" pitchFamily="18" typeface="Times New Roman"/>
              </a:rPr>
              <a:t>viêm</a:t>
            </a:r>
            <a:r>
              <a:rPr altLang="en-US" dirty="0" i="1" lang="en-US" sz="1700">
                <a:uFillTx/>
                <a:latin charset="0" panose="02020603050405020304" pitchFamily="18" typeface="Times New Roman"/>
                <a:ea charset="0" panose="020F0502020204030204" pitchFamily="34" typeface="Calibri"/>
                <a:cs charset="0" panose="02020603050405020304" pitchFamily="18" typeface="Times New Roman"/>
              </a:rPr>
              <a:t> </a:t>
            </a:r>
            <a:r>
              <a:rPr altLang="en-US" dirty="0" err="1" i="1" lang="en-US" sz="1700">
                <a:uFillTx/>
                <a:latin charset="0" panose="02020603050405020304" pitchFamily="18" typeface="Times New Roman"/>
                <a:ea charset="0" panose="020F0502020204030204" pitchFamily="34" typeface="Calibri"/>
                <a:cs charset="0" panose="02020603050405020304" pitchFamily="18" typeface="Times New Roman"/>
              </a:rPr>
              <a:t>túi</a:t>
            </a:r>
            <a:r>
              <a:rPr altLang="en-US" dirty="0" i="1" lang="en-US" sz="1700">
                <a:uFillTx/>
                <a:latin charset="0" panose="02020603050405020304" pitchFamily="18" typeface="Times New Roman"/>
                <a:ea charset="0" panose="020F0502020204030204" pitchFamily="34" typeface="Calibri"/>
                <a:cs charset="0" panose="02020603050405020304" pitchFamily="18" typeface="Times New Roman"/>
              </a:rPr>
              <a:t> </a:t>
            </a:r>
            <a:r>
              <a:rPr altLang="en-US" dirty="0" err="1" i="1" lang="en-US" sz="1700">
                <a:uFillTx/>
                <a:latin charset="0" panose="02020603050405020304" pitchFamily="18" typeface="Times New Roman"/>
                <a:ea charset="0" panose="020F0502020204030204" pitchFamily="34" typeface="Calibri"/>
                <a:cs charset="0" panose="02020603050405020304" pitchFamily="18" typeface="Times New Roman"/>
              </a:rPr>
              <a:t>mật</a:t>
            </a:r>
            <a:r>
              <a:rPr altLang="en-US" dirty="0" i="1" lang="en-US" sz="1700">
                <a:uFillTx/>
                <a:latin charset="0" panose="02020603050405020304" pitchFamily="18" typeface="Times New Roman"/>
                <a:ea charset="0" panose="020F0502020204030204" pitchFamily="34" typeface="Calibri"/>
                <a:cs charset="0" panose="02020603050405020304" pitchFamily="18" typeface="Times New Roman"/>
              </a:rPr>
              <a:t> </a:t>
            </a:r>
            <a:r>
              <a:rPr altLang="en-US" dirty="0" err="1" i="1" lang="en-US" sz="1700">
                <a:uFillTx/>
                <a:latin charset="0" panose="02020603050405020304" pitchFamily="18" typeface="Times New Roman"/>
                <a:ea charset="0" panose="020F0502020204030204" pitchFamily="34" typeface="Calibri"/>
                <a:cs charset="0" panose="02020603050405020304" pitchFamily="18" typeface="Times New Roman"/>
              </a:rPr>
              <a:t>cấp</a:t>
            </a:r>
            <a:r>
              <a:rPr altLang="en-US" dirty="0" i="1" lang="en-US" sz="1700">
                <a:uFillTx/>
                <a:latin charset="0" panose="02020603050405020304" pitchFamily="18" typeface="Times New Roman"/>
                <a:ea charset="0" panose="020F0502020204030204" pitchFamily="34" typeface="Calibri"/>
                <a:cs charset="0" panose="02020603050405020304" pitchFamily="18" typeface="Times New Roman"/>
              </a:rPr>
              <a:t> </a:t>
            </a:r>
            <a:r>
              <a:rPr altLang="en-US" dirty="0" err="1" i="1" lang="en-US" sz="1700">
                <a:uFillTx/>
                <a:latin charset="0" panose="02020603050405020304" pitchFamily="18" typeface="Times New Roman"/>
                <a:ea charset="0" panose="020F0502020204030204" pitchFamily="34" typeface="Calibri"/>
                <a:cs charset="0" panose="02020603050405020304" pitchFamily="18" typeface="Times New Roman"/>
              </a:rPr>
              <a:t>độ</a:t>
            </a:r>
            <a:r>
              <a:rPr altLang="en-US" dirty="0" i="1" lang="en-US" sz="1700">
                <a:uFillTx/>
                <a:latin charset="0" panose="02020603050405020304" pitchFamily="18" typeface="Times New Roman"/>
                <a:ea charset="0" panose="020F0502020204030204" pitchFamily="34" typeface="Calibri"/>
                <a:cs charset="0" panose="02020603050405020304" pitchFamily="18" typeface="Times New Roman"/>
              </a:rPr>
              <a:t> III</a:t>
            </a:r>
            <a:r>
              <a:rPr altLang="en-US" dirty="0" i="1" lang="vi-VN" sz="1700">
                <a:uFillTx/>
                <a:latin charset="0" panose="02020603050405020304" pitchFamily="18" typeface="Times New Roman"/>
                <a:ea charset="0" panose="020F0502020204030204" pitchFamily="34" typeface="Calibri"/>
                <a:cs charset="0" panose="02020603050405020304" pitchFamily="18" typeface="Times New Roman"/>
              </a:rPr>
              <a:t> mắc phải từ cộng đồng</a:t>
            </a:r>
            <a:r>
              <a:rPr altLang="en-US" dirty="0" i="1" lang="en-US" sz="1700">
                <a:uFillTx/>
                <a:latin charset="0" panose="02020603050405020304" pitchFamily="18" typeface="Times New Roman"/>
                <a:ea charset="0" panose="020F0502020204030204" pitchFamily="34" typeface="Calibri"/>
                <a:cs charset="0" panose="02020603050405020304" pitchFamily="18" typeface="Times New Roman"/>
              </a:rPr>
              <a:t>. Linezolid </a:t>
            </a:r>
            <a:r>
              <a:rPr altLang="en-US" dirty="0" err="1" i="1" lang="en-US" sz="1700">
                <a:uFillTx/>
                <a:latin charset="0" panose="02020603050405020304" pitchFamily="18" typeface="Times New Roman"/>
                <a:ea charset="0" panose="020F0502020204030204" pitchFamily="34" typeface="Calibri"/>
                <a:cs charset="0" panose="02020603050405020304" pitchFamily="18" typeface="Times New Roman"/>
              </a:rPr>
              <a:t>hoặc</a:t>
            </a:r>
            <a:r>
              <a:rPr altLang="en-US" dirty="0" i="1" lang="en-US" sz="1700">
                <a:uFillTx/>
                <a:latin charset="0" panose="02020603050405020304" pitchFamily="18" typeface="Times New Roman"/>
                <a:ea charset="0" panose="020F0502020204030204" pitchFamily="34" typeface="Calibri"/>
                <a:cs charset="0" panose="02020603050405020304" pitchFamily="18" typeface="Times New Roman"/>
              </a:rPr>
              <a:t> </a:t>
            </a:r>
            <a:r>
              <a:rPr altLang="en-US" dirty="0" err="1" i="1" lang="en-US" sz="1700">
                <a:uFillTx/>
                <a:latin charset="0" panose="02020603050405020304" pitchFamily="18" typeface="Times New Roman"/>
                <a:ea charset="0" panose="020F0502020204030204" pitchFamily="34" typeface="Calibri"/>
                <a:cs charset="0" panose="02020603050405020304" pitchFamily="18" typeface="Times New Roman"/>
              </a:rPr>
              <a:t>daptomycin</a:t>
            </a:r>
            <a:r>
              <a:rPr altLang="en-US" dirty="0" i="1" lang="en-US" sz="1700">
                <a:uFillTx/>
                <a:latin charset="0" panose="02020603050405020304" pitchFamily="18" typeface="Times New Roman"/>
                <a:ea charset="0" panose="020F0502020204030204" pitchFamily="34" typeface="Calibri"/>
                <a:cs charset="0" panose="02020603050405020304" pitchFamily="18" typeface="Times New Roman"/>
              </a:rPr>
              <a:t> </a:t>
            </a:r>
            <a:r>
              <a:rPr altLang="en-US" dirty="0" err="1" i="1" lang="en-US" sz="1700">
                <a:uFillTx/>
                <a:latin charset="0" panose="02020603050405020304" pitchFamily="18" typeface="Times New Roman"/>
                <a:ea charset="0" panose="020F0502020204030204" pitchFamily="34" typeface="Calibri"/>
                <a:cs charset="0" panose="02020603050405020304" pitchFamily="18" typeface="Times New Roman"/>
              </a:rPr>
              <a:t>được</a:t>
            </a:r>
            <a:r>
              <a:rPr altLang="en-US" dirty="0" i="1" lang="en-US" sz="1700">
                <a:uFillTx/>
                <a:latin charset="0" panose="02020603050405020304" pitchFamily="18" typeface="Times New Roman"/>
                <a:ea charset="0" panose="020F0502020204030204" pitchFamily="34" typeface="Calibri"/>
                <a:cs charset="0" panose="02020603050405020304" pitchFamily="18" typeface="Times New Roman"/>
              </a:rPr>
              <a:t> </a:t>
            </a:r>
            <a:r>
              <a:rPr altLang="en-US" dirty="0" err="1" i="1" lang="en-US" sz="1700">
                <a:uFillTx/>
                <a:latin charset="0" panose="02020603050405020304" pitchFamily="18" typeface="Times New Roman"/>
                <a:ea charset="0" panose="020F0502020204030204" pitchFamily="34" typeface="Calibri"/>
                <a:cs charset="0" panose="02020603050405020304" pitchFamily="18" typeface="Times New Roman"/>
              </a:rPr>
              <a:t>sử</a:t>
            </a:r>
            <a:r>
              <a:rPr altLang="en-US" dirty="0" i="1" lang="en-US" sz="1700">
                <a:uFillTx/>
                <a:latin charset="0" panose="02020603050405020304" pitchFamily="18" typeface="Times New Roman"/>
                <a:ea charset="0" panose="020F0502020204030204" pitchFamily="34" typeface="Calibri"/>
                <a:cs charset="0" panose="02020603050405020304" pitchFamily="18" typeface="Times New Roman"/>
              </a:rPr>
              <a:t> </a:t>
            </a:r>
            <a:r>
              <a:rPr altLang="en-US" dirty="0" err="1" i="1" lang="en-US" sz="1700">
                <a:uFillTx/>
                <a:latin charset="0" panose="02020603050405020304" pitchFamily="18" typeface="Times New Roman"/>
                <a:ea charset="0" panose="020F0502020204030204" pitchFamily="34" typeface="Calibri"/>
                <a:cs charset="0" panose="02020603050405020304" pitchFamily="18" typeface="Times New Roman"/>
              </a:rPr>
              <a:t>dụng</a:t>
            </a:r>
            <a:r>
              <a:rPr altLang="en-US" dirty="0" i="1" lang="en-US" sz="1700">
                <a:uFillTx/>
                <a:latin charset="0" panose="02020603050405020304" pitchFamily="18" typeface="Times New Roman"/>
                <a:ea charset="0" panose="020F0502020204030204" pitchFamily="34" typeface="Calibri"/>
                <a:cs charset="0" panose="02020603050405020304" pitchFamily="18" typeface="Times New Roman"/>
              </a:rPr>
              <a:t> </a:t>
            </a:r>
            <a:r>
              <a:rPr altLang="en-US" dirty="0" err="1" i="1" lang="en-US" sz="1700">
                <a:uFillTx/>
                <a:latin charset="0" panose="02020603050405020304" pitchFamily="18" typeface="Times New Roman"/>
                <a:ea charset="0" panose="020F0502020204030204" pitchFamily="34" typeface="Calibri"/>
                <a:cs charset="0" panose="02020603050405020304" pitchFamily="18" typeface="Times New Roman"/>
              </a:rPr>
              <a:t>nếu</a:t>
            </a:r>
            <a:r>
              <a:rPr altLang="en-US" dirty="0" i="1" lang="vi-VN" sz="1700">
                <a:uFillTx/>
                <a:latin charset="0" panose="02020603050405020304" pitchFamily="18" typeface="Times New Roman"/>
                <a:ea charset="0" panose="020F0502020204030204" pitchFamily="34" typeface="Calibri"/>
                <a:cs charset="0" panose="02020603050405020304" pitchFamily="18" typeface="Times New Roman"/>
              </a:rPr>
              <a:t> kết quả</a:t>
            </a:r>
            <a:r>
              <a:rPr altLang="en-US" dirty="0" i="1" lang="en-US" sz="1700">
                <a:uFillTx/>
                <a:latin charset="0" panose="02020603050405020304" pitchFamily="18" typeface="Times New Roman"/>
                <a:ea charset="0" panose="020F0502020204030204" pitchFamily="34" typeface="Calibri"/>
                <a:cs charset="0" panose="02020603050405020304" pitchFamily="18" typeface="Times New Roman"/>
              </a:rPr>
              <a:t> </a:t>
            </a:r>
            <a:r>
              <a:rPr altLang="en-US" dirty="0" err="1" i="1" lang="en-US" sz="1700">
                <a:uFillTx/>
                <a:latin charset="0" panose="02020603050405020304" pitchFamily="18" typeface="Times New Roman"/>
                <a:ea charset="0" panose="020F0502020204030204" pitchFamily="34" typeface="Calibri"/>
                <a:cs charset="0" panose="02020603050405020304" pitchFamily="18" typeface="Times New Roman"/>
              </a:rPr>
              <a:t>cấy</a:t>
            </a:r>
            <a:r>
              <a:rPr altLang="en-US" dirty="0" i="1" lang="en-US" sz="1700">
                <a:uFillTx/>
                <a:latin charset="0" panose="02020603050405020304" pitchFamily="18" typeface="Times New Roman"/>
                <a:ea charset="0" panose="020F0502020204030204" pitchFamily="34" typeface="Calibri"/>
                <a:cs charset="0" panose="02020603050405020304" pitchFamily="18" typeface="Times New Roman"/>
              </a:rPr>
              <a:t> </a:t>
            </a:r>
            <a:r>
              <a:rPr altLang="en-US" dirty="0" err="1" i="1" lang="en-US" sz="1700">
                <a:uFillTx/>
                <a:latin charset="0" panose="02020603050405020304" pitchFamily="18" typeface="Times New Roman"/>
                <a:ea charset="0" panose="020F0502020204030204" pitchFamily="34" typeface="Calibri"/>
                <a:cs charset="0" panose="02020603050405020304" pitchFamily="18" typeface="Times New Roman"/>
              </a:rPr>
              <a:t>ra</a:t>
            </a:r>
            <a:r>
              <a:rPr altLang="en-US" dirty="0" i="1" lang="en-US" sz="1700">
                <a:uFillTx/>
                <a:latin charset="0" panose="02020603050405020304" pitchFamily="18" typeface="Times New Roman"/>
                <a:ea charset="0" panose="020F0502020204030204" pitchFamily="34" typeface="Calibri"/>
                <a:cs charset="0" panose="02020603050405020304" pitchFamily="18" typeface="Times New Roman"/>
              </a:rPr>
              <a:t> Enterococcus</a:t>
            </a:r>
            <a:r>
              <a:rPr altLang="en-US" dirty="0" i="1" lang="vi-VN" sz="1700">
                <a:uFillTx/>
                <a:latin charset="0" panose="02020603050405020304" pitchFamily="18" typeface="Times New Roman"/>
                <a:ea charset="0" panose="020F0502020204030204" pitchFamily="34" typeface="Calibri"/>
                <a:cs charset="0" panose="02020603050405020304" pitchFamily="18" typeface="Times New Roman"/>
              </a:rPr>
              <a:t> kháng </a:t>
            </a:r>
            <a:r>
              <a:rPr altLang="en-US" dirty="0" i="1" lang="en-US" sz="1700">
                <a:uFillTx/>
                <a:latin charset="0" panose="02020603050405020304" pitchFamily="18" typeface="Times New Roman"/>
                <a:ea charset="0" panose="020F0502020204030204" pitchFamily="34" typeface="Calibri"/>
                <a:cs charset="0" panose="02020603050405020304" pitchFamily="18" typeface="Times New Roman"/>
              </a:rPr>
              <a:t>vancomycin (VRE), </a:t>
            </a:r>
            <a:r>
              <a:rPr altLang="en-US" dirty="0" err="1" i="1" lang="en-US" sz="1700">
                <a:uFillTx/>
                <a:latin charset="0" panose="02020603050405020304" pitchFamily="18" typeface="Times New Roman"/>
                <a:ea charset="0" panose="020F0502020204030204" pitchFamily="34" typeface="Calibri"/>
                <a:cs charset="0" panose="02020603050405020304" pitchFamily="18" typeface="Times New Roman"/>
              </a:rPr>
              <a:t>nếu</a:t>
            </a:r>
            <a:r>
              <a:rPr altLang="en-US" dirty="0" i="1" lang="en-US" sz="1700">
                <a:uFillTx/>
                <a:latin charset="0" panose="02020603050405020304" pitchFamily="18" typeface="Times New Roman"/>
                <a:ea charset="0" panose="020F0502020204030204" pitchFamily="34" typeface="Calibri"/>
                <a:cs charset="0" panose="02020603050405020304" pitchFamily="18" typeface="Times New Roman"/>
              </a:rPr>
              <a:t> </a:t>
            </a:r>
            <a:r>
              <a:rPr altLang="en-US" dirty="0" err="1" i="1" lang="en-US" sz="1700">
                <a:uFillTx/>
                <a:latin charset="0" panose="02020603050405020304" pitchFamily="18" typeface="Times New Roman"/>
                <a:ea charset="0" panose="020F0502020204030204" pitchFamily="34" typeface="Calibri"/>
                <a:cs charset="0" panose="02020603050405020304" pitchFamily="18" typeface="Times New Roman"/>
              </a:rPr>
              <a:t>trước</a:t>
            </a:r>
            <a:r>
              <a:rPr altLang="en-US" dirty="0" i="1" lang="en-US" sz="1700">
                <a:uFillTx/>
                <a:latin charset="0" panose="02020603050405020304" pitchFamily="18" typeface="Times New Roman"/>
                <a:ea charset="0" panose="020F0502020204030204" pitchFamily="34" typeface="Calibri"/>
                <a:cs charset="0" panose="02020603050405020304" pitchFamily="18" typeface="Times New Roman"/>
              </a:rPr>
              <a:t> </a:t>
            </a:r>
            <a:r>
              <a:rPr altLang="en-US" dirty="0" err="1" i="1" lang="en-US" sz="1700">
                <a:uFillTx/>
                <a:latin charset="0" panose="02020603050405020304" pitchFamily="18" typeface="Times New Roman"/>
                <a:ea charset="0" panose="020F0502020204030204" pitchFamily="34" typeface="Calibri"/>
                <a:cs charset="0" panose="02020603050405020304" pitchFamily="18" typeface="Times New Roman"/>
              </a:rPr>
              <a:t>đó</a:t>
            </a:r>
            <a:r>
              <a:rPr altLang="en-US" dirty="0" i="1" lang="en-US" sz="1700">
                <a:uFillTx/>
                <a:latin charset="0" panose="02020603050405020304" pitchFamily="18" typeface="Times New Roman"/>
                <a:ea charset="0" panose="020F0502020204030204" pitchFamily="34" typeface="Calibri"/>
                <a:cs charset="0" panose="02020603050405020304" pitchFamily="18" typeface="Times New Roman"/>
              </a:rPr>
              <a:t> </a:t>
            </a:r>
            <a:r>
              <a:rPr altLang="en-US" dirty="0" err="1" i="1" lang="en-US" sz="1700">
                <a:uFillTx/>
                <a:latin charset="0" panose="02020603050405020304" pitchFamily="18" typeface="Times New Roman"/>
                <a:ea charset="0" panose="020F0502020204030204" pitchFamily="34" typeface="Calibri"/>
                <a:cs charset="0" panose="02020603050405020304" pitchFamily="18" typeface="Times New Roman"/>
              </a:rPr>
              <a:t>đã</a:t>
            </a:r>
            <a:r>
              <a:rPr altLang="en-US" dirty="0" i="1" lang="en-US" sz="1700">
                <a:uFillTx/>
                <a:latin charset="0" panose="02020603050405020304" pitchFamily="18" typeface="Times New Roman"/>
                <a:ea charset="0" panose="020F0502020204030204" pitchFamily="34" typeface="Calibri"/>
                <a:cs charset="0" panose="02020603050405020304" pitchFamily="18" typeface="Times New Roman"/>
              </a:rPr>
              <a:t> </a:t>
            </a:r>
            <a:r>
              <a:rPr altLang="en-US" dirty="0" err="1" i="1" lang="en-US" sz="1700">
                <a:uFillTx/>
                <a:latin charset="0" panose="02020603050405020304" pitchFamily="18" typeface="Times New Roman"/>
                <a:ea charset="0" panose="020F0502020204030204" pitchFamily="34" typeface="Calibri"/>
                <a:cs charset="0" panose="02020603050405020304" pitchFamily="18" typeface="Times New Roman"/>
              </a:rPr>
              <a:t>điều</a:t>
            </a:r>
            <a:r>
              <a:rPr altLang="en-US" dirty="0" i="1" lang="en-US" sz="1700">
                <a:uFillTx/>
                <a:latin charset="0" panose="02020603050405020304" pitchFamily="18" typeface="Times New Roman"/>
                <a:ea charset="0" panose="020F0502020204030204" pitchFamily="34" typeface="Calibri"/>
                <a:cs charset="0" panose="02020603050405020304" pitchFamily="18" typeface="Times New Roman"/>
              </a:rPr>
              <a:t> </a:t>
            </a:r>
            <a:r>
              <a:rPr altLang="en-US" dirty="0" err="1" i="1" lang="en-US" sz="1700">
                <a:uFillTx/>
                <a:latin charset="0" panose="02020603050405020304" pitchFamily="18" typeface="Times New Roman"/>
                <a:ea charset="0" panose="020F0502020204030204" pitchFamily="34" typeface="Calibri"/>
                <a:cs charset="0" panose="02020603050405020304" pitchFamily="18" typeface="Times New Roman"/>
              </a:rPr>
              <a:t>trị</a:t>
            </a:r>
            <a:r>
              <a:rPr altLang="en-US" dirty="0" i="1" lang="en-US" sz="1700">
                <a:uFillTx/>
                <a:latin charset="0" panose="02020603050405020304" pitchFamily="18" typeface="Times New Roman"/>
                <a:ea charset="0" panose="020F0502020204030204" pitchFamily="34" typeface="Calibri"/>
                <a:cs charset="0" panose="02020603050405020304" pitchFamily="18" typeface="Times New Roman"/>
              </a:rPr>
              <a:t> vancomycin, </a:t>
            </a:r>
            <a:r>
              <a:rPr altLang="en-US" dirty="0" err="1" i="1" lang="en-US" sz="1700">
                <a:uFillTx/>
                <a:latin charset="0" panose="02020603050405020304" pitchFamily="18" typeface="Times New Roman"/>
                <a:ea charset="0" panose="020F0502020204030204" pitchFamily="34" typeface="Calibri"/>
                <a:cs charset="0" panose="02020603050405020304" pitchFamily="18" typeface="Times New Roman"/>
              </a:rPr>
              <a:t>và</a:t>
            </a:r>
            <a:r>
              <a:rPr altLang="en-US" dirty="0" i="1" lang="en-US" sz="1700">
                <a:uFillTx/>
                <a:latin charset="0" panose="02020603050405020304" pitchFamily="18" typeface="Times New Roman"/>
                <a:ea charset="0" panose="020F0502020204030204" pitchFamily="34" typeface="Calibri"/>
                <a:cs charset="0" panose="02020603050405020304" pitchFamily="18" typeface="Times New Roman"/>
              </a:rPr>
              <a:t>/</a:t>
            </a:r>
            <a:r>
              <a:rPr altLang="en-US" dirty="0" err="1" i="1" lang="en-US" sz="1700">
                <a:uFillTx/>
                <a:latin charset="0" panose="02020603050405020304" pitchFamily="18" typeface="Times New Roman"/>
                <a:ea charset="0" panose="020F0502020204030204" pitchFamily="34" typeface="Calibri"/>
                <a:cs charset="0" panose="02020603050405020304" pitchFamily="18" typeface="Times New Roman"/>
              </a:rPr>
              <a:t>hoặc</a:t>
            </a:r>
            <a:r>
              <a:rPr altLang="en-US" dirty="0" i="1" lang="vi-VN" sz="1700">
                <a:uFillTx/>
                <a:latin charset="0" panose="02020603050405020304" pitchFamily="18" typeface="Times New Roman"/>
                <a:ea charset="0" panose="020F0502020204030204" pitchFamily="34" typeface="Calibri"/>
                <a:cs charset="0" panose="02020603050405020304" pitchFamily="18" typeface="Times New Roman"/>
              </a:rPr>
              <a:t> nếu </a:t>
            </a:r>
            <a:r>
              <a:rPr altLang="en-US" dirty="0" i="1" lang="en-US" sz="1700">
                <a:uFillTx/>
                <a:latin charset="0" panose="02020603050405020304" pitchFamily="18" typeface="Times New Roman"/>
                <a:ea charset="0" panose="020F0502020204030204" pitchFamily="34" typeface="Calibri"/>
                <a:cs charset="0" panose="02020603050405020304" pitchFamily="18" typeface="Times New Roman"/>
              </a:rPr>
              <a:t>Enterococcus</a:t>
            </a:r>
            <a:r>
              <a:rPr altLang="en-US" dirty="0" i="1" lang="vi-VN" sz="1700">
                <a:uFillTx/>
                <a:latin charset="0" panose="02020603050405020304" pitchFamily="18" typeface="Times New Roman"/>
                <a:ea charset="0" panose="020F0502020204030204" pitchFamily="34" typeface="Calibri"/>
                <a:cs charset="0" panose="02020603050405020304" pitchFamily="18" typeface="Times New Roman"/>
              </a:rPr>
              <a:t> kháng </a:t>
            </a:r>
            <a:r>
              <a:rPr altLang="en-US" dirty="0" i="1" lang="en-US" sz="1700">
                <a:uFillTx/>
                <a:latin charset="0" panose="02020603050405020304" pitchFamily="18" typeface="Times New Roman"/>
                <a:ea charset="0" panose="020F0502020204030204" pitchFamily="34" typeface="Calibri"/>
                <a:cs charset="0" panose="02020603050405020304" pitchFamily="18" typeface="Times New Roman"/>
              </a:rPr>
              <a:t>vancomycin (VRE)</a:t>
            </a:r>
            <a:r>
              <a:rPr altLang="en-US" dirty="0" i="1" lang="vi-VN" sz="1700">
                <a:uFillTx/>
                <a:latin charset="0" panose="02020603050405020304" pitchFamily="18" typeface="Times New Roman"/>
                <a:ea charset="0" panose="020F0502020204030204" pitchFamily="34" typeface="Calibri"/>
                <a:cs charset="0" panose="02020603050405020304" pitchFamily="18" typeface="Times New Roman"/>
              </a:rPr>
              <a:t> phổ biến trong cộng đồng.</a:t>
            </a:r>
            <a:endParaRPr altLang="en-US" dirty="0" i="1" lang="en-US" sz="1700">
              <a:uFillTx/>
              <a:latin charset="0" panose="02020603050405020304" pitchFamily="18" typeface="Times New Roman"/>
              <a:ea charset="0" panose="020F0502020204030204" pitchFamily="34" typeface="Calibri"/>
              <a:cs charset="0" panose="02020603050405020304" pitchFamily="18" typeface="Times New Roman"/>
            </a:endParaRPr>
          </a:p>
          <a:p>
            <a:pPr algn="just">
              <a:lnSpc>
                <a:spcPct val="115000"/>
              </a:lnSpc>
              <a:spcAft>
                <a:spcPts val="1438"/>
              </a:spcAft>
            </a:pPr>
            <a:r>
              <a:rPr altLang="en-US" baseline="30000" dirty="0" i="1" lang="en-US" sz="1700">
                <a:uFillTx/>
                <a:latin charset="0" panose="02020603050405020304" pitchFamily="18" typeface="Times New Roman"/>
                <a:ea charset="0" panose="020F0502020204030204" pitchFamily="34" typeface="Calibri"/>
                <a:cs charset="0" panose="02020603050405020304" pitchFamily="18" typeface="Times New Roman"/>
              </a:rPr>
              <a:t>b</a:t>
            </a:r>
            <a:r>
              <a:rPr altLang="en-US" dirty="0" i="1" lang="en-US" sz="1700">
                <a:uFillTx/>
                <a:latin charset="0" panose="02020603050405020304" pitchFamily="18" typeface="Times New Roman"/>
                <a:ea charset="0" panose="020F0502020204030204" pitchFamily="34" typeface="Calibri"/>
                <a:cs charset="0" panose="02020603050405020304" pitchFamily="18" typeface="Times New Roman"/>
              </a:rPr>
              <a:t> Ampicillin/</a:t>
            </a:r>
            <a:r>
              <a:rPr altLang="en-US" dirty="0" err="1" i="1" lang="en-US" sz="1700">
                <a:uFillTx/>
                <a:latin charset="0" panose="02020603050405020304" pitchFamily="18" typeface="Times New Roman"/>
                <a:ea charset="0" panose="020F0502020204030204" pitchFamily="34" typeface="Calibri"/>
                <a:cs charset="0" panose="02020603050405020304" pitchFamily="18" typeface="Times New Roman"/>
              </a:rPr>
              <a:t>sulbactam</a:t>
            </a:r>
            <a:r>
              <a:rPr altLang="en-US" dirty="0" i="1" lang="en-US" sz="1700">
                <a:uFillTx/>
                <a:latin charset="0" panose="02020603050405020304" pitchFamily="18" typeface="Times New Roman"/>
                <a:ea charset="0" panose="020F0502020204030204" pitchFamily="34" typeface="Calibri"/>
                <a:cs charset="0" panose="02020603050405020304" pitchFamily="18" typeface="Times New Roman"/>
              </a:rPr>
              <a:t> </a:t>
            </a:r>
            <a:r>
              <a:rPr altLang="en-US" dirty="0" err="1" i="1" lang="en-US" sz="1700">
                <a:uFillTx/>
                <a:latin charset="0" panose="02020603050405020304" pitchFamily="18" typeface="Times New Roman"/>
                <a:ea charset="0" panose="020F0502020204030204" pitchFamily="34" typeface="Calibri"/>
                <a:cs charset="0" panose="02020603050405020304" pitchFamily="18" typeface="Times New Roman"/>
              </a:rPr>
              <a:t>ít</a:t>
            </a:r>
            <a:r>
              <a:rPr altLang="en-US" dirty="0" i="1" lang="en-US" sz="1700">
                <a:uFillTx/>
                <a:latin charset="0" panose="02020603050405020304" pitchFamily="18" typeface="Times New Roman"/>
                <a:ea charset="0" panose="020F0502020204030204" pitchFamily="34" typeface="Calibri"/>
                <a:cs charset="0" panose="02020603050405020304" pitchFamily="18" typeface="Times New Roman"/>
              </a:rPr>
              <a:t> </a:t>
            </a:r>
            <a:r>
              <a:rPr altLang="en-US" dirty="0" err="1" i="1" lang="en-US" sz="1700">
                <a:uFillTx/>
                <a:latin charset="0" panose="02020603050405020304" pitchFamily="18" typeface="Times New Roman"/>
                <a:ea charset="0" panose="020F0502020204030204" pitchFamily="34" typeface="Calibri"/>
                <a:cs charset="0" panose="02020603050405020304" pitchFamily="18" typeface="Times New Roman"/>
              </a:rPr>
              <a:t>có</a:t>
            </a:r>
            <a:r>
              <a:rPr altLang="en-US" dirty="0" i="1" lang="en-US" sz="1700">
                <a:uFillTx/>
                <a:latin charset="0" panose="02020603050405020304" pitchFamily="18" typeface="Times New Roman"/>
                <a:ea charset="0" panose="020F0502020204030204" pitchFamily="34" typeface="Calibri"/>
                <a:cs charset="0" panose="02020603050405020304" pitchFamily="18" typeface="Times New Roman"/>
              </a:rPr>
              <a:t> </a:t>
            </a:r>
            <a:r>
              <a:rPr altLang="en-US" dirty="0" err="1" i="1" lang="en-US" sz="1700">
                <a:uFillTx/>
                <a:latin charset="0" panose="02020603050405020304" pitchFamily="18" typeface="Times New Roman"/>
                <a:ea charset="0" panose="020F0502020204030204" pitchFamily="34" typeface="Calibri"/>
                <a:cs charset="0" panose="02020603050405020304" pitchFamily="18" typeface="Times New Roman"/>
              </a:rPr>
              <a:t>tác</a:t>
            </a:r>
            <a:r>
              <a:rPr altLang="en-US" dirty="0" i="1" lang="en-US" sz="1700">
                <a:uFillTx/>
                <a:latin charset="0" panose="02020603050405020304" pitchFamily="18" typeface="Times New Roman"/>
                <a:ea charset="0" panose="020F0502020204030204" pitchFamily="34" typeface="Calibri"/>
                <a:cs charset="0" panose="02020603050405020304" pitchFamily="18" typeface="Times New Roman"/>
              </a:rPr>
              <a:t> </a:t>
            </a:r>
            <a:r>
              <a:rPr altLang="en-US" dirty="0" err="1" i="1" lang="en-US" sz="1700">
                <a:uFillTx/>
                <a:latin charset="0" panose="02020603050405020304" pitchFamily="18" typeface="Times New Roman"/>
                <a:ea charset="0" panose="020F0502020204030204" pitchFamily="34" typeface="Calibri"/>
                <a:cs charset="0" panose="02020603050405020304" pitchFamily="18" typeface="Times New Roman"/>
              </a:rPr>
              <a:t>dụng</a:t>
            </a:r>
            <a:r>
              <a:rPr altLang="en-US" dirty="0" i="1" lang="en-US" sz="1700">
                <a:uFillTx/>
                <a:latin charset="0" panose="02020603050405020304" pitchFamily="18" typeface="Times New Roman"/>
                <a:ea charset="0" panose="020F0502020204030204" pitchFamily="34" typeface="Calibri"/>
                <a:cs charset="0" panose="02020603050405020304" pitchFamily="18" typeface="Times New Roman"/>
              </a:rPr>
              <a:t> </a:t>
            </a:r>
            <a:r>
              <a:rPr altLang="en-US" dirty="0" err="1" i="1" lang="en-US" sz="1700">
                <a:uFillTx/>
                <a:latin charset="0" panose="02020603050405020304" pitchFamily="18" typeface="Times New Roman"/>
                <a:ea charset="0" panose="020F0502020204030204" pitchFamily="34" typeface="Calibri"/>
                <a:cs charset="0" panose="02020603050405020304" pitchFamily="18" typeface="Times New Roman"/>
              </a:rPr>
              <a:t>đối</a:t>
            </a:r>
            <a:r>
              <a:rPr altLang="en-US" dirty="0" i="1" lang="en-US" sz="1700">
                <a:uFillTx/>
                <a:latin charset="0" panose="02020603050405020304" pitchFamily="18" typeface="Times New Roman"/>
                <a:ea charset="0" panose="020F0502020204030204" pitchFamily="34" typeface="Calibri"/>
                <a:cs charset="0" panose="02020603050405020304" pitchFamily="18" typeface="Times New Roman"/>
              </a:rPr>
              <a:t> </a:t>
            </a:r>
            <a:r>
              <a:rPr altLang="en-US" dirty="0" err="1" i="1" lang="en-US" sz="1700">
                <a:uFillTx/>
                <a:latin charset="0" panose="02020603050405020304" pitchFamily="18" typeface="Times New Roman"/>
                <a:ea charset="0" panose="020F0502020204030204" pitchFamily="34" typeface="Calibri"/>
                <a:cs charset="0" panose="02020603050405020304" pitchFamily="18" typeface="Times New Roman"/>
              </a:rPr>
              <a:t>với</a:t>
            </a:r>
            <a:r>
              <a:rPr altLang="en-US" dirty="0" i="1" lang="en-US" sz="1700">
                <a:uFillTx/>
                <a:latin charset="0" panose="02020603050405020304" pitchFamily="18" typeface="Times New Roman"/>
                <a:ea charset="0" panose="020F0502020204030204" pitchFamily="34" typeface="Calibri"/>
                <a:cs charset="0" panose="02020603050405020304" pitchFamily="18" typeface="Times New Roman"/>
              </a:rPr>
              <a:t> Escherichia coli, </a:t>
            </a:r>
            <a:r>
              <a:rPr altLang="en-US" dirty="0" err="1" i="1" lang="en-US" sz="1700">
                <a:uFillTx/>
                <a:latin charset="0" panose="02020603050405020304" pitchFamily="18" typeface="Times New Roman"/>
                <a:ea charset="0" panose="020F0502020204030204" pitchFamily="34" typeface="Calibri"/>
                <a:cs charset="0" panose="02020603050405020304" pitchFamily="18" typeface="Times New Roman"/>
              </a:rPr>
              <a:t>nó</a:t>
            </a:r>
            <a:r>
              <a:rPr altLang="en-US" dirty="0" i="1" lang="en-US" sz="1700">
                <a:uFillTx/>
                <a:latin charset="0" panose="02020603050405020304" pitchFamily="18" typeface="Times New Roman"/>
                <a:ea charset="0" panose="020F0502020204030204" pitchFamily="34" typeface="Calibri"/>
                <a:cs charset="0" panose="02020603050405020304" pitchFamily="18" typeface="Times New Roman"/>
              </a:rPr>
              <a:t> </a:t>
            </a:r>
            <a:r>
              <a:rPr altLang="en-US" dirty="0" err="1" i="1" lang="en-US" sz="1700">
                <a:uFillTx/>
                <a:latin charset="0" panose="02020603050405020304" pitchFamily="18" typeface="Times New Roman"/>
                <a:ea charset="0" panose="020F0502020204030204" pitchFamily="34" typeface="Calibri"/>
                <a:cs charset="0" panose="02020603050405020304" pitchFamily="18" typeface="Times New Roman"/>
              </a:rPr>
              <a:t>không</a:t>
            </a:r>
            <a:r>
              <a:rPr altLang="en-US" dirty="0" i="1" lang="en-US" sz="1700">
                <a:uFillTx/>
                <a:latin charset="0" panose="02020603050405020304" pitchFamily="18" typeface="Times New Roman"/>
                <a:ea charset="0" panose="020F0502020204030204" pitchFamily="34" typeface="Calibri"/>
                <a:cs charset="0" panose="02020603050405020304" pitchFamily="18" typeface="Times New Roman"/>
              </a:rPr>
              <a:t> </a:t>
            </a:r>
            <a:r>
              <a:rPr altLang="en-US" dirty="0" err="1" i="1" lang="en-US" sz="1700">
                <a:uFillTx/>
                <a:latin charset="0" panose="02020603050405020304" pitchFamily="18" typeface="Times New Roman"/>
                <a:ea charset="0" panose="020F0502020204030204" pitchFamily="34" typeface="Calibri"/>
                <a:cs charset="0" panose="02020603050405020304" pitchFamily="18" typeface="Times New Roman"/>
              </a:rPr>
              <a:t>còn</a:t>
            </a:r>
            <a:r>
              <a:rPr altLang="en-US" dirty="0" i="1" lang="en-US" sz="1700">
                <a:uFillTx/>
                <a:latin charset="0" panose="02020603050405020304" pitchFamily="18" typeface="Times New Roman"/>
                <a:ea charset="0" panose="020F0502020204030204" pitchFamily="34" typeface="Calibri"/>
                <a:cs charset="0" panose="02020603050405020304" pitchFamily="18" typeface="Times New Roman"/>
              </a:rPr>
              <a:t> </a:t>
            </a:r>
            <a:r>
              <a:rPr altLang="en-US" dirty="0" err="1" i="1" lang="en-US" sz="1700">
                <a:uFillTx/>
                <a:latin charset="0" panose="02020603050405020304" pitchFamily="18" typeface="Times New Roman"/>
                <a:ea charset="0" panose="020F0502020204030204" pitchFamily="34" typeface="Calibri"/>
                <a:cs charset="0" panose="02020603050405020304" pitchFamily="18" typeface="Times New Roman"/>
              </a:rPr>
              <a:t>được</a:t>
            </a:r>
            <a:r>
              <a:rPr altLang="en-US" dirty="0" i="1" lang="en-US" sz="1700">
                <a:uFillTx/>
                <a:latin charset="0" panose="02020603050405020304" pitchFamily="18" typeface="Times New Roman"/>
                <a:ea charset="0" panose="020F0502020204030204" pitchFamily="34" typeface="Calibri"/>
                <a:cs charset="0" panose="02020603050405020304" pitchFamily="18" typeface="Times New Roman"/>
              </a:rPr>
              <a:t> </a:t>
            </a:r>
            <a:r>
              <a:rPr altLang="en-US" dirty="0" err="1" i="1" lang="en-US" sz="1700">
                <a:uFillTx/>
                <a:latin charset="0" panose="02020603050405020304" pitchFamily="18" typeface="Times New Roman"/>
                <a:ea charset="0" panose="020F0502020204030204" pitchFamily="34" typeface="Calibri"/>
                <a:cs charset="0" panose="02020603050405020304" pitchFamily="18" typeface="Times New Roman"/>
              </a:rPr>
              <a:t>sử</a:t>
            </a:r>
            <a:r>
              <a:rPr altLang="en-US" dirty="0" i="1" lang="en-US" sz="1700">
                <a:uFillTx/>
                <a:latin charset="0" panose="02020603050405020304" pitchFamily="18" typeface="Times New Roman"/>
                <a:ea charset="0" panose="020F0502020204030204" pitchFamily="34" typeface="Calibri"/>
                <a:cs charset="0" panose="02020603050405020304" pitchFamily="18" typeface="Times New Roman"/>
              </a:rPr>
              <a:t> </a:t>
            </a:r>
            <a:r>
              <a:rPr altLang="en-US" dirty="0" err="1" i="1" lang="en-US" sz="1700">
                <a:uFillTx/>
                <a:latin charset="0" panose="02020603050405020304" pitchFamily="18" typeface="Times New Roman"/>
                <a:ea charset="0" panose="020F0502020204030204" pitchFamily="34" typeface="Calibri"/>
                <a:cs charset="0" panose="02020603050405020304" pitchFamily="18" typeface="Times New Roman"/>
              </a:rPr>
              <a:t>dụng</a:t>
            </a:r>
            <a:r>
              <a:rPr altLang="en-US" dirty="0" i="1" lang="en-US" sz="1700">
                <a:uFillTx/>
                <a:latin charset="0" panose="02020603050405020304" pitchFamily="18" typeface="Times New Roman"/>
                <a:ea charset="0" panose="020F0502020204030204" pitchFamily="34" typeface="Calibri"/>
                <a:cs charset="0" panose="02020603050405020304" pitchFamily="18" typeface="Times New Roman"/>
              </a:rPr>
              <a:t> </a:t>
            </a:r>
            <a:r>
              <a:rPr altLang="en-US" dirty="0" err="1" i="1" lang="en-US" sz="1700">
                <a:uFillTx/>
                <a:latin charset="0" panose="02020603050405020304" pitchFamily="18" typeface="Times New Roman"/>
                <a:ea charset="0" panose="020F0502020204030204" pitchFamily="34" typeface="Calibri"/>
                <a:cs charset="0" panose="02020603050405020304" pitchFamily="18" typeface="Times New Roman"/>
              </a:rPr>
              <a:t>trong</a:t>
            </a:r>
            <a:r>
              <a:rPr altLang="en-US" dirty="0" i="1" lang="en-US" sz="1700">
                <a:uFillTx/>
                <a:latin charset="0" panose="02020603050405020304" pitchFamily="18" typeface="Times New Roman"/>
                <a:ea charset="0" panose="020F0502020204030204" pitchFamily="34" typeface="Calibri"/>
                <a:cs charset="0" panose="02020603050405020304" pitchFamily="18" typeface="Times New Roman"/>
              </a:rPr>
              <a:t> </a:t>
            </a:r>
            <a:r>
              <a:rPr altLang="en-US" dirty="0" err="1" i="1" lang="en-US" sz="1700">
                <a:uFillTx/>
                <a:latin charset="0" panose="02020603050405020304" pitchFamily="18" typeface="Times New Roman"/>
                <a:ea charset="0" panose="020F0502020204030204" pitchFamily="34" typeface="Calibri"/>
                <a:cs charset="0" panose="02020603050405020304" pitchFamily="18" typeface="Times New Roman"/>
              </a:rPr>
              <a:t>phác</a:t>
            </a:r>
            <a:r>
              <a:rPr altLang="en-US" dirty="0" i="1" lang="en-US" sz="1700">
                <a:uFillTx/>
                <a:latin charset="0" panose="02020603050405020304" pitchFamily="18" typeface="Times New Roman"/>
                <a:ea charset="0" panose="020F0502020204030204" pitchFamily="34" typeface="Calibri"/>
                <a:cs charset="0" panose="02020603050405020304" pitchFamily="18" typeface="Times New Roman"/>
              </a:rPr>
              <a:t> </a:t>
            </a:r>
            <a:r>
              <a:rPr altLang="en-US" dirty="0" err="1" i="1" lang="en-US" sz="1700">
                <a:uFillTx/>
                <a:latin charset="0" panose="02020603050405020304" pitchFamily="18" typeface="Times New Roman"/>
                <a:ea charset="0" panose="020F0502020204030204" pitchFamily="34" typeface="Calibri"/>
                <a:cs charset="0" panose="02020603050405020304" pitchFamily="18" typeface="Times New Roman"/>
              </a:rPr>
              <a:t>đồ</a:t>
            </a:r>
            <a:r>
              <a:rPr altLang="en-US" dirty="0" i="1" lang="en-US" sz="1700">
                <a:uFillTx/>
                <a:latin charset="0" panose="02020603050405020304" pitchFamily="18" typeface="Times New Roman"/>
                <a:ea charset="0" panose="020F0502020204030204" pitchFamily="34" typeface="Calibri"/>
                <a:cs charset="0" panose="02020603050405020304" pitchFamily="18" typeface="Times New Roman"/>
              </a:rPr>
              <a:t> </a:t>
            </a:r>
            <a:r>
              <a:rPr altLang="en-US" dirty="0" err="1" i="1" lang="en-US" sz="1700">
                <a:uFillTx/>
                <a:latin charset="0" panose="02020603050405020304" pitchFamily="18" typeface="Times New Roman"/>
                <a:ea charset="0" panose="020F0502020204030204" pitchFamily="34" typeface="Calibri"/>
                <a:cs charset="0" panose="02020603050405020304" pitchFamily="18" typeface="Times New Roman"/>
              </a:rPr>
              <a:t>điều</a:t>
            </a:r>
            <a:r>
              <a:rPr altLang="en-US" dirty="0" i="1" lang="en-US" sz="1700">
                <a:uFillTx/>
                <a:latin charset="0" panose="02020603050405020304" pitchFamily="18" typeface="Times New Roman"/>
                <a:ea charset="0" panose="020F0502020204030204" pitchFamily="34" typeface="Calibri"/>
                <a:cs charset="0" panose="02020603050405020304" pitchFamily="18" typeface="Times New Roman"/>
              </a:rPr>
              <a:t> </a:t>
            </a:r>
            <a:r>
              <a:rPr altLang="en-US" dirty="0" err="1" i="1" lang="en-US" sz="1700">
                <a:uFillTx/>
                <a:latin charset="0" panose="02020603050405020304" pitchFamily="18" typeface="Times New Roman"/>
                <a:ea charset="0" panose="020F0502020204030204" pitchFamily="34" typeface="Calibri"/>
                <a:cs charset="0" panose="02020603050405020304" pitchFamily="18" typeface="Times New Roman"/>
              </a:rPr>
              <a:t>trị</a:t>
            </a:r>
            <a:r>
              <a:rPr altLang="en-US" dirty="0" i="1" lang="en-US" sz="1700">
                <a:uFillTx/>
                <a:latin charset="0" panose="02020603050405020304" pitchFamily="18" typeface="Times New Roman"/>
                <a:ea charset="0" panose="020F0502020204030204" pitchFamily="34" typeface="Calibri"/>
                <a:cs charset="0" panose="02020603050405020304" pitchFamily="18" typeface="Times New Roman"/>
              </a:rPr>
              <a:t> ở </a:t>
            </a:r>
            <a:r>
              <a:rPr altLang="en-US" dirty="0" err="1" i="1" lang="en-US" sz="1700">
                <a:uFillTx/>
                <a:latin charset="0" panose="02020603050405020304" pitchFamily="18" typeface="Times New Roman"/>
                <a:ea charset="0" panose="020F0502020204030204" pitchFamily="34" typeface="Calibri"/>
                <a:cs charset="0" panose="02020603050405020304" pitchFamily="18" typeface="Times New Roman"/>
              </a:rPr>
              <a:t>Bắc</a:t>
            </a:r>
            <a:r>
              <a:rPr altLang="en-US" dirty="0" i="1" lang="en-US" sz="1700">
                <a:uFillTx/>
                <a:latin charset="0" panose="02020603050405020304" pitchFamily="18" typeface="Times New Roman"/>
                <a:ea charset="0" panose="020F0502020204030204" pitchFamily="34" typeface="Calibri"/>
                <a:cs charset="0" panose="02020603050405020304" pitchFamily="18" typeface="Times New Roman"/>
              </a:rPr>
              <a:t> </a:t>
            </a:r>
            <a:r>
              <a:rPr altLang="en-US" dirty="0" err="1" i="1" lang="en-US" sz="1700">
                <a:uFillTx/>
                <a:latin charset="0" panose="02020603050405020304" pitchFamily="18" typeface="Times New Roman"/>
                <a:ea charset="0" panose="020F0502020204030204" pitchFamily="34" typeface="Calibri"/>
                <a:cs charset="0" panose="02020603050405020304" pitchFamily="18" typeface="Times New Roman"/>
              </a:rPr>
              <a:t>Mỹ</a:t>
            </a:r>
            <a:r>
              <a:rPr altLang="en-US" dirty="0" i="1" lang="en-US" sz="1700">
                <a:uFillTx/>
                <a:latin charset="0" panose="02020603050405020304" pitchFamily="18" typeface="Times New Roman"/>
                <a:ea charset="0" panose="020F0502020204030204" pitchFamily="34" typeface="Calibri"/>
                <a:cs charset="0" panose="02020603050405020304" pitchFamily="18" typeface="Times New Roman"/>
              </a:rPr>
              <a:t>.</a:t>
            </a:r>
            <a:endParaRPr altLang="en-US" dirty="0" i="1" lang="en-US" sz="1700">
              <a:uFillTx/>
              <a:latin charset="0" panose="02020603050405020304" pitchFamily="18" typeface="Times New Roman"/>
              <a:cs charset="0" panose="02020603050405020304" pitchFamily="18" typeface="Times New Roman"/>
            </a:endParaRPr>
          </a:p>
          <a:p>
            <a:pPr algn="just">
              <a:lnSpc>
                <a:spcPct val="115000"/>
              </a:lnSpc>
              <a:spcAft>
                <a:spcPts val="1438"/>
              </a:spcAft>
            </a:pPr>
            <a:r>
              <a:rPr altLang="en-US" baseline="30000" dirty="0" i="1" lang="en-US" sz="1700">
                <a:uFillTx/>
                <a:latin charset="0" panose="02020603050405020304" pitchFamily="18" typeface="Times New Roman"/>
                <a:cs charset="0" panose="020F0502020204030204" pitchFamily="34" typeface="Calibri"/>
              </a:rPr>
              <a:t>c</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Nghiên</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cứu</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nhạy</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cảm</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kháng</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sinh</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của</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từng</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địa</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phương</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nên</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được</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sử</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dụng</a:t>
            </a:r>
            <a:r>
              <a:rPr altLang="en-US" dirty="0" i="1" lang="vi-VN" sz="1700">
                <a:uFillTx/>
                <a:latin charset="0" panose="02020603050405020304" pitchFamily="18" typeface="Times New Roman"/>
                <a:cs charset="0" panose="020F0502020204030204" pitchFamily="34" typeface="Calibri"/>
              </a:rPr>
              <a:t>.</a:t>
            </a:r>
            <a:endParaRPr altLang="en-US" dirty="0" i="1" lang="en-US" sz="1700">
              <a:uFillTx/>
              <a:latin charset="0" panose="02020603050405020304" pitchFamily="18" typeface="Times New Roman"/>
              <a:cs charset="0" panose="02020603050405020304" pitchFamily="18" typeface="Times New Roman"/>
            </a:endParaRPr>
          </a:p>
          <a:p>
            <a:pPr algn="just">
              <a:lnSpc>
                <a:spcPct val="115000"/>
              </a:lnSpc>
              <a:spcAft>
                <a:spcPts val="1438"/>
              </a:spcAft>
            </a:pPr>
            <a:r>
              <a:rPr altLang="en-US" baseline="30000" dirty="0" i="1" lang="en-US" sz="1700">
                <a:uFillTx/>
                <a:latin charset="0" panose="02020603050405020304" pitchFamily="18" typeface="Times New Roman"/>
                <a:cs charset="0" panose="020F0502020204030204" pitchFamily="34" typeface="Calibri"/>
              </a:rPr>
              <a:t>d</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Nếu</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bệnh</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nhân</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có</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nối</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mật</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ruột</a:t>
            </a:r>
            <a:r>
              <a:rPr altLang="en-US" dirty="0" i="1" lang="en-US" sz="1700">
                <a:uFillTx/>
                <a:latin charset="0" panose="02020603050405020304" pitchFamily="18" typeface="Times New Roman"/>
                <a:cs charset="0" panose="020F0502020204030204" pitchFamily="34" typeface="Calibri"/>
              </a:rPr>
              <a:t>,</a:t>
            </a:r>
            <a:r>
              <a:rPr altLang="en-US" dirty="0" i="1" lang="vi-VN" sz="1700">
                <a:uFillTx/>
                <a:latin charset="0" panose="02020603050405020304" pitchFamily="18" typeface="Times New Roman"/>
                <a:cs charset="0" panose="020F0502020204030204" pitchFamily="34" typeface="Calibri"/>
              </a:rPr>
              <a:t> cần phối hợp</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kháng</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sinh</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để</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điều</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trị</a:t>
            </a:r>
            <a:r>
              <a:rPr altLang="en-US" dirty="0" i="1" lang="en-US" sz="1700">
                <a:uFillTx/>
                <a:latin charset="0" panose="02020603050405020304" pitchFamily="18" typeface="Times New Roman"/>
                <a:cs charset="0" panose="020F0502020204030204" pitchFamily="34" typeface="Calibri"/>
              </a:rPr>
              <a:t> vi </a:t>
            </a:r>
            <a:r>
              <a:rPr altLang="en-US" dirty="0" err="1" i="1" lang="en-US" sz="1700">
                <a:uFillTx/>
                <a:latin charset="0" panose="02020603050405020304" pitchFamily="18" typeface="Times New Roman"/>
                <a:cs charset="0" panose="020F0502020204030204" pitchFamily="34" typeface="Calibri"/>
              </a:rPr>
              <a:t>khuẩn</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kỵ</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khí</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như</a:t>
            </a:r>
            <a:r>
              <a:rPr altLang="en-US" dirty="0" i="1" lang="en-US" sz="1700">
                <a:uFillTx/>
                <a:latin charset="0" panose="02020603050405020304" pitchFamily="18" typeface="Times New Roman"/>
                <a:cs charset="0" panose="020F0502020204030204" pitchFamily="34" typeface="Calibri"/>
              </a:rPr>
              <a:t> metronidazole, </a:t>
            </a:r>
            <a:r>
              <a:rPr altLang="en-US" dirty="0" err="1" i="1" lang="en-US" sz="1700">
                <a:uFillTx/>
                <a:latin charset="0" panose="02020603050405020304" pitchFamily="18" typeface="Times New Roman"/>
                <a:cs charset="0" panose="020F0502020204030204" pitchFamily="34" typeface="Calibri"/>
              </a:rPr>
              <a:t>tinidazole</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hoặc</a:t>
            </a:r>
            <a:r>
              <a:rPr altLang="en-US" dirty="0" i="1" lang="en-US" sz="1700">
                <a:uFillTx/>
                <a:latin charset="0" panose="02020603050405020304" pitchFamily="18" typeface="Times New Roman"/>
                <a:cs charset="0" panose="020F0502020204030204" pitchFamily="34" typeface="Calibri"/>
              </a:rPr>
              <a:t> clindamycin. </a:t>
            </a:r>
            <a:r>
              <a:rPr altLang="en-US" dirty="0" err="1" i="1" lang="en-US" sz="1700">
                <a:uFillTx/>
                <a:latin charset="0" panose="02020603050405020304" pitchFamily="18" typeface="Times New Roman"/>
                <a:cs charset="0" panose="020F0502020204030204" pitchFamily="34" typeface="Calibri"/>
              </a:rPr>
              <a:t>Các</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kháng</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sinh</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như</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carbapenems</a:t>
            </a:r>
            <a:r>
              <a:rPr altLang="en-US" dirty="0" i="1" lang="en-US" sz="1700">
                <a:uFillTx/>
                <a:latin charset="0" panose="02020603050405020304" pitchFamily="18" typeface="Times New Roman"/>
                <a:cs charset="0" panose="020F0502020204030204" pitchFamily="34" typeface="Calibri"/>
              </a:rPr>
              <a:t>, piperacillin/</a:t>
            </a:r>
            <a:r>
              <a:rPr altLang="en-US" dirty="0" err="1" i="1" lang="en-US" sz="1700">
                <a:uFillTx/>
                <a:latin charset="0" panose="02020603050405020304" pitchFamily="18" typeface="Times New Roman"/>
                <a:cs charset="0" panose="020F0502020204030204" pitchFamily="34" typeface="Calibri"/>
              </a:rPr>
              <a:t>tazobactam</a:t>
            </a:r>
            <a:r>
              <a:rPr altLang="en-US" dirty="0" i="1" lang="en-US" sz="1700">
                <a:uFillTx/>
                <a:latin charset="0" panose="02020603050405020304" pitchFamily="18" typeface="Times New Roman"/>
                <a:cs charset="0" panose="020F0502020204030204" pitchFamily="34" typeface="Calibri"/>
              </a:rPr>
              <a:t>, ampicillin/</a:t>
            </a:r>
            <a:r>
              <a:rPr altLang="en-US" dirty="0" err="1" i="1" lang="en-US" sz="1700">
                <a:uFillTx/>
                <a:latin charset="0" panose="02020603050405020304" pitchFamily="18" typeface="Times New Roman"/>
                <a:cs charset="0" panose="020F0502020204030204" pitchFamily="34" typeface="Calibri"/>
              </a:rPr>
              <a:t>sulbactam</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cefmetazole</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cefoxitin</a:t>
            </a:r>
            <a:r>
              <a:rPr altLang="en-US" dirty="0" i="1" lang="en-US" sz="1700">
                <a:uFillTx/>
                <a:latin charset="0" panose="02020603050405020304" pitchFamily="18" typeface="Times New Roman"/>
                <a:cs charset="0" panose="020F0502020204030204" pitchFamily="34" typeface="Calibri"/>
              </a:rPr>
              <a:t>, flomoxef, </a:t>
            </a:r>
            <a:r>
              <a:rPr altLang="en-US" dirty="0" err="1" i="1" lang="en-US" sz="1700">
                <a:uFillTx/>
                <a:latin charset="0" panose="02020603050405020304" pitchFamily="18" typeface="Times New Roman"/>
                <a:cs charset="0" panose="020F0502020204030204" pitchFamily="34" typeface="Calibri"/>
              </a:rPr>
              <a:t>và</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cefoperazone</a:t>
            </a:r>
            <a:r>
              <a:rPr altLang="en-US" dirty="0" i="1" lang="en-US" sz="1700">
                <a:uFillTx/>
                <a:latin charset="0" panose="02020603050405020304" pitchFamily="18" typeface="Times New Roman"/>
                <a:cs charset="0" panose="020F0502020204030204" pitchFamily="34" typeface="Calibri"/>
              </a:rPr>
              <a:t>/</a:t>
            </a:r>
            <a:r>
              <a:rPr altLang="en-US" dirty="0" err="1" i="1" lang="en-US" sz="1700">
                <a:uFillTx/>
                <a:latin charset="0" panose="02020603050405020304" pitchFamily="18" typeface="Times New Roman"/>
                <a:cs charset="0" panose="020F0502020204030204" pitchFamily="34" typeface="Calibri"/>
              </a:rPr>
              <a:t>sulbactam</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cũng</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có</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tác</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dụng</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chống</a:t>
            </a:r>
            <a:r>
              <a:rPr altLang="en-US" dirty="0" i="1" lang="en-US" sz="1700">
                <a:uFillTx/>
                <a:latin charset="0" panose="02020603050405020304" pitchFamily="18" typeface="Times New Roman"/>
                <a:cs charset="0" panose="020F0502020204030204" pitchFamily="34" typeface="Calibri"/>
              </a:rPr>
              <a:t> vi </a:t>
            </a:r>
            <a:r>
              <a:rPr altLang="en-US" dirty="0" err="1" i="1" lang="en-US" sz="1700">
                <a:uFillTx/>
                <a:latin charset="0" panose="02020603050405020304" pitchFamily="18" typeface="Times New Roman"/>
                <a:cs charset="0" panose="020F0502020204030204" pitchFamily="34" typeface="Calibri"/>
              </a:rPr>
              <a:t>khuẩn</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kỵ</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khí</a:t>
            </a:r>
            <a:r>
              <a:rPr altLang="en-US" dirty="0" i="1" lang="en-US" sz="1700">
                <a:uFillTx/>
                <a:latin charset="0" panose="02020603050405020304" pitchFamily="18" typeface="Times New Roman"/>
                <a:cs charset="0" panose="020F0502020204030204" pitchFamily="34" typeface="Calibri"/>
              </a:rPr>
              <a:t>.</a:t>
            </a:r>
            <a:endParaRPr altLang="en-US" dirty="0" i="1" lang="en-US" sz="1700">
              <a:uFillTx/>
              <a:latin charset="0" panose="02020603050405020304" pitchFamily="18" typeface="Times New Roman"/>
              <a:cs charset="0" panose="02020603050405020304" pitchFamily="18" typeface="Times New Roman"/>
            </a:endParaRPr>
          </a:p>
          <a:p>
            <a:pPr algn="just">
              <a:lnSpc>
                <a:spcPct val="115000"/>
              </a:lnSpc>
              <a:spcAft>
                <a:spcPts val="1438"/>
              </a:spcAft>
            </a:pPr>
            <a:r>
              <a:rPr altLang="en-US" baseline="30000" dirty="0" i="1" lang="en-US" sz="1700">
                <a:uFillTx/>
                <a:latin charset="0" panose="02020603050405020304" pitchFamily="18" typeface="Times New Roman"/>
                <a:cs charset="0" panose="020F0502020204030204" pitchFamily="34" typeface="Calibri"/>
              </a:rPr>
              <a:t>e</a:t>
            </a:r>
            <a:r>
              <a:rPr altLang="en-US" dirty="0" i="1" lang="en-US" sz="1700">
                <a:uFillTx/>
                <a:latin charset="0" panose="02020603050405020304" pitchFamily="18" typeface="Times New Roman"/>
                <a:cs charset="0" panose="020F0502020204030204" pitchFamily="34" typeface="Calibri"/>
              </a:rPr>
              <a:t> Fluoroquinolone </a:t>
            </a:r>
            <a:r>
              <a:rPr altLang="en-US" dirty="0" err="1" i="1" lang="en-US" sz="1700">
                <a:uFillTx/>
                <a:latin charset="0" panose="02020603050405020304" pitchFamily="18" typeface="Times New Roman"/>
                <a:cs charset="0" panose="020F0502020204030204" pitchFamily="34" typeface="Calibri"/>
              </a:rPr>
              <a:t>được</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khuyến</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cáo</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sử</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dụng</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nếu</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bệnh</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nhân</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dị</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ứng</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với</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nhóm</a:t>
            </a:r>
            <a:r>
              <a:rPr altLang="en-US" dirty="0" i="1" lang="en-US" sz="1700">
                <a:uFillTx/>
                <a:latin charset="0" panose="02020603050405020304" pitchFamily="18" typeface="Times New Roman"/>
                <a:cs charset="0" panose="020F0502020204030204" pitchFamily="34" typeface="Calibri"/>
              </a:rPr>
              <a:t> </a:t>
            </a:r>
            <a:r>
              <a:rPr altLang="en-US" dirty="0" i="1" lang="en-US" sz="1700">
                <a:uFillTx/>
                <a:latin charset="0" panose="02020603050405020304" pitchFamily="18" typeface="Times New Roman"/>
                <a:cs charset="0" panose="020F0502020204030204" pitchFamily="34" typeface="Calibri"/>
                <a:sym charset="2" pitchFamily="2" typeface="Symbol"/>
              </a:rPr>
              <a:t></a:t>
            </a:r>
            <a:r>
              <a:rPr altLang="en-US" dirty="0" i="1" lang="en-US" sz="1700">
                <a:uFillTx/>
                <a:latin charset="0" panose="02020603050405020304" pitchFamily="18" typeface="Times New Roman"/>
                <a:cs charset="0" panose="020F0502020204030204" pitchFamily="34" typeface="Calibri"/>
              </a:rPr>
              <a:t>-lactam </a:t>
            </a:r>
            <a:r>
              <a:rPr altLang="en-US" dirty="0" err="1" i="1" lang="en-US" sz="1700">
                <a:uFillTx/>
                <a:latin charset="0" panose="02020603050405020304" pitchFamily="18" typeface="Times New Roman"/>
                <a:cs charset="0" panose="020F0502020204030204" pitchFamily="34" typeface="Calibri"/>
              </a:rPr>
              <a:t>và</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có</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bằng</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chứng</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nhạy</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với</a:t>
            </a:r>
            <a:r>
              <a:rPr altLang="en-US" dirty="0" i="1" lang="en-US" sz="1700">
                <a:uFillTx/>
                <a:latin charset="0" panose="02020603050405020304" pitchFamily="18" typeface="Times New Roman"/>
                <a:cs charset="0" panose="020F0502020204030204" pitchFamily="34" typeface="Calibri"/>
              </a:rPr>
              <a:t> vi </a:t>
            </a:r>
            <a:r>
              <a:rPr altLang="en-US" dirty="0" err="1" i="1" lang="en-US" sz="1700">
                <a:uFillTx/>
                <a:latin charset="0" panose="02020603050405020304" pitchFamily="18" typeface="Times New Roman"/>
                <a:cs charset="0" panose="020F0502020204030204" pitchFamily="34" typeface="Calibri"/>
              </a:rPr>
              <a:t>khuẩn</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trên</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kháng</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sinh</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đồ</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vì</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nhiều</a:t>
            </a:r>
            <a:r>
              <a:rPr altLang="en-US" dirty="0" i="1" lang="en-US" sz="1700">
                <a:uFillTx/>
                <a:latin charset="0" panose="02020603050405020304" pitchFamily="18" typeface="Times New Roman"/>
                <a:cs charset="0" panose="020F0502020204030204" pitchFamily="34" typeface="Calibri"/>
              </a:rPr>
              <a:t> vi </a:t>
            </a:r>
            <a:r>
              <a:rPr altLang="en-US" dirty="0" err="1" i="1" lang="en-US" sz="1700">
                <a:uFillTx/>
                <a:latin charset="0" panose="02020603050405020304" pitchFamily="18" typeface="Times New Roman"/>
                <a:cs charset="0" panose="020F0502020204030204" pitchFamily="34" typeface="Calibri"/>
              </a:rPr>
              <a:t>khuẩn</a:t>
            </a:r>
            <a:r>
              <a:rPr altLang="en-US" dirty="0" i="1" lang="en-US" sz="1700">
                <a:uFillTx/>
                <a:latin charset="0" panose="02020603050405020304" pitchFamily="18" typeface="Times New Roman"/>
                <a:cs charset="0" panose="020F0502020204030204" pitchFamily="34" typeface="Calibri"/>
              </a:rPr>
              <a:t> Gram </a:t>
            </a:r>
            <a:r>
              <a:rPr altLang="en-US" dirty="0" err="1" i="1" lang="en-US" sz="1700">
                <a:uFillTx/>
                <a:latin charset="0" panose="02020603050405020304" pitchFamily="18" typeface="Times New Roman"/>
                <a:cs charset="0" panose="020F0502020204030204" pitchFamily="34" typeface="Calibri"/>
              </a:rPr>
              <a:t>âm</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tiết</a:t>
            </a:r>
            <a:r>
              <a:rPr altLang="en-US" dirty="0" i="1" lang="en-US" sz="1700">
                <a:uFillTx/>
                <a:latin charset="0" panose="02020603050405020304" pitchFamily="18" typeface="Times New Roman"/>
                <a:cs charset="0" panose="020F0502020204030204" pitchFamily="34" typeface="Calibri"/>
              </a:rPr>
              <a:t> ESBL </a:t>
            </a:r>
            <a:r>
              <a:rPr altLang="en-US" dirty="0" err="1" i="1" lang="en-US" sz="1700">
                <a:uFillTx/>
                <a:latin charset="0" panose="02020603050405020304" pitchFamily="18" typeface="Times New Roman"/>
                <a:cs charset="0" panose="020F0502020204030204" pitchFamily="34" typeface="Calibri"/>
              </a:rPr>
              <a:t>cũng</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đề</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kháng</a:t>
            </a:r>
            <a:r>
              <a:rPr altLang="en-US" dirty="0" i="1" lang="en-US" sz="1700">
                <a:uFillTx/>
                <a:latin charset="0" panose="02020603050405020304" pitchFamily="18" typeface="Times New Roman"/>
                <a:cs charset="0" panose="020F0502020204030204" pitchFamily="34" typeface="Calibri"/>
              </a:rPr>
              <a:t> </a:t>
            </a:r>
            <a:r>
              <a:rPr altLang="en-US" dirty="0" err="1" i="1" lang="en-US" sz="1700">
                <a:uFillTx/>
                <a:latin charset="0" panose="02020603050405020304" pitchFamily="18" typeface="Times New Roman"/>
                <a:cs charset="0" panose="020F0502020204030204" pitchFamily="34" typeface="Calibri"/>
              </a:rPr>
              <a:t>với</a:t>
            </a:r>
            <a:r>
              <a:rPr altLang="en-US" dirty="0" i="1" lang="en-US" sz="1700">
                <a:uFillTx/>
                <a:latin charset="0" panose="02020603050405020304" pitchFamily="18" typeface="Times New Roman"/>
                <a:cs charset="0" panose="020F0502020204030204" pitchFamily="34" typeface="Calibri"/>
              </a:rPr>
              <a:t> fluoroquinolone</a:t>
            </a:r>
            <a:r>
              <a:rPr altLang="en-US" dirty="0" i="1" lang="en-US" sz="1700">
                <a:uFillTx/>
                <a:latin charset="0" panose="02020603050405020304" pitchFamily="18" typeface="Times New Roman"/>
                <a:cs charset="0" panose="02020603050405020304" pitchFamily="18" typeface="Times New Roman"/>
              </a:rPr>
              <a:t>.</a:t>
            </a: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69.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6081" name="TextBox 4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609600" y="606425"/>
            <a:ext cx="5715000" cy="523875"/>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a:defRPr>
                <a:solidFill>
                  <a:schemeClr val="tx1"/>
                </a:solidFill>
                <a:uFillTx/>
                <a:latin charset="0" panose="020B0604020202020204" pitchFamily="34" typeface="Arial"/>
                <a:cs charset="0" panose="020B0604020202020204" pitchFamily="34" typeface="Arial"/>
              </a:defRPr>
            </a:lvl1pPr>
            <a:lvl2pPr indent="-285750" marL="742950">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r>
              <a:rPr altLang="en-US" b="1" dirty="0" i="1" lang="vi-VN" sz="2800">
                <a:solidFill>
                  <a:srgbClr val="FFC000"/>
                </a:solidFill>
                <a:uFillTx/>
                <a:latin charset="0" panose="02020603050405020304" pitchFamily="18" typeface="Times New Roman"/>
                <a:cs charset="0" panose="02020603050405020304" pitchFamily="18" typeface="Times New Roman"/>
              </a:rPr>
              <a:t>4.1.3.2 Khi có kết quả kháng sinh đồ</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Rectang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609600" y="1524000"/>
            <a:ext cx="7837488" cy="2246313"/>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p>
            <a:pPr>
              <a:defRPr>
                <a:uFillTx/>
              </a:defRPr>
            </a:pP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Lựa</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chọn</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kháng</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sinh</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tuỳ</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thuộc</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a:t>
            </a:r>
          </a:p>
          <a:p>
            <a:pPr>
              <a:defRPr>
                <a:uFillTx/>
              </a:defRPr>
            </a:pPr>
            <a:endParaRPr dirty="0" lang="en-US" sz="2800">
              <a:uFillTx/>
              <a:latin charset="0" panose="02020603050405020304" pitchFamily="18" typeface="Times New Roman"/>
              <a:ea charset="0" panose="020F0502020204030204" pitchFamily="34" typeface="Calibri"/>
              <a:cs charset="0" panose="02020603050405020304" pitchFamily="18" typeface="Times New Roman"/>
            </a:endParaRPr>
          </a:p>
          <a:p>
            <a:pPr indent="-285750" marL="285750">
              <a:buFontTx/>
              <a:buChar char="-"/>
              <a:defRPr>
                <a:uFillTx/>
              </a:defRPr>
            </a:pP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Kháng</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sinh</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đồ</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a:t>
            </a:r>
          </a:p>
          <a:p>
            <a:pPr>
              <a:defRPr>
                <a:uFillTx/>
              </a:defRPr>
            </a:pPr>
            <a:r>
              <a:rPr dirty="0" lang="vi-VN" sz="2800">
                <a:uFillTx/>
                <a:latin charset="0" panose="02020603050405020304" pitchFamily="18" typeface="Times New Roman"/>
                <a:ea charset="0" panose="020F0502020204030204" pitchFamily="34" typeface="Calibri"/>
                <a:cs charset="0" panose="02020603050405020304" pitchFamily="18" typeface="Times New Roman"/>
              </a:rPr>
              <a:t> </a:t>
            </a:r>
          </a:p>
          <a:p>
            <a:pPr indent="-285750" marL="285750">
              <a:buFontTx/>
              <a:buChar char="-"/>
              <a:defRPr>
                <a:uFillTx/>
              </a:defRPr>
            </a:pPr>
            <a:r>
              <a:rPr dirty="0" lang="vi-VN" sz="2800">
                <a:uFillTx/>
                <a:latin charset="0" panose="02020603050405020304" pitchFamily="18" typeface="Times New Roman"/>
                <a:ea charset="0" panose="020F0502020204030204" pitchFamily="34" typeface="Calibri"/>
                <a:cs charset="0" panose="02020603050405020304" pitchFamily="18" typeface="Times New Roman"/>
              </a:rPr>
              <a:t>Đáp ứng của bệnh nhân với kháng sinh ban đầu</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a:t>
            </a:r>
            <a:r>
              <a:rPr dirty="0" lang="en-US" sz="2800">
                <a:uFillTx/>
                <a:latin charset="0" panose="02020603050405020304" pitchFamily="18" typeface="Times New Roman"/>
                <a:cs charset="0" panose="02020603050405020304" pitchFamily="18" typeface="Times New Roman"/>
              </a:rPr>
              <a:t> </a:t>
            </a:r>
            <a:endParaRPr dirty="0" sz="2800">
              <a:uFillTx/>
              <a:latin charset="0" panose="02020603050405020304" pitchFamily="18" typeface="Times New Roman"/>
              <a:cs charset="0" panose="02020603050405020304" pitchFamily="18" typeface="Times New Roman"/>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7.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6" name="TextBox 5"/>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457200" y="76200"/>
            <a:ext cx="3886200" cy="522287"/>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a:defRPr>
                <a:solidFill>
                  <a:schemeClr val="tx1"/>
                </a:solidFill>
                <a:uFillTx/>
                <a:latin charset="0" panose="020B0604020202020204" pitchFamily="34" typeface="Arial"/>
                <a:cs charset="0" panose="020B0604020202020204" pitchFamily="34" typeface="Arial"/>
              </a:defRPr>
            </a:lvl1pPr>
            <a:lvl2pPr indent="-285750" marL="742950">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r>
              <a:rPr altLang="en-US" b="1" dirty="0" i="1" lang="vi-VN" sz="2800">
                <a:solidFill>
                  <a:srgbClr val="FFFF00"/>
                </a:solidFill>
                <a:uFillTx/>
                <a:latin charset="0" panose="02020603050405020304" pitchFamily="18" typeface="Times New Roman"/>
                <a:cs charset="0" panose="02020603050405020304" pitchFamily="18" typeface="Times New Roman"/>
              </a:rPr>
              <a:t>3/ GIẢI PHẪU</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Rectang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685800" y="457200"/>
            <a:ext cx="7848600" cy="2116285"/>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p>
            <a:pPr algn="just">
              <a:lnSpc>
                <a:spcPct val="115000"/>
              </a:lnSpc>
              <a:spcAft>
                <a:spcPts val="1440"/>
              </a:spcAft>
            </a:pPr>
            <a:r>
              <a:rPr dirty="0" err="1" lang="en-US" sz="2400">
                <a:uFillTx/>
                <a:latin charset="0" panose="02020603050405020304" pitchFamily="18" typeface="Times New Roman"/>
                <a:ea charset="0" panose="020F0502020204030204" pitchFamily="34" typeface="Calibri"/>
                <a:cs charset="0" panose="02020603050405020304" pitchFamily="18" typeface="Times New Roman"/>
              </a:rPr>
              <a:t>Có</a:t>
            </a:r>
            <a:r>
              <a:rPr dirty="0" lang="en-US" sz="2400">
                <a:uFillTx/>
                <a:latin charset="0" panose="02020603050405020304" pitchFamily="18" typeface="Times New Roman"/>
                <a:ea charset="0" panose="020F0502020204030204" pitchFamily="34" typeface="Calibri"/>
                <a:cs charset="0" panose="02020603050405020304" pitchFamily="18" typeface="Times New Roman"/>
              </a:rPr>
              <a:t> 2 </a:t>
            </a:r>
            <a:r>
              <a:rPr dirty="0" err="1" lang="en-US" sz="2400">
                <a:uFillTx/>
                <a:latin charset="0" panose="02020603050405020304" pitchFamily="18" typeface="Times New Roman"/>
                <a:ea charset="0" panose="020F0502020204030204" pitchFamily="34" typeface="Calibri"/>
                <a:cs charset="0" panose="02020603050405020304" pitchFamily="18" typeface="Times New Roman"/>
              </a:rPr>
              <a:t>loại</a:t>
            </a:r>
            <a:r>
              <a:rPr dirty="0" lang="en-US" sz="2400">
                <a:uFillTx/>
                <a:latin charset="0" panose="02020603050405020304" pitchFamily="18" typeface="Times New Roman"/>
                <a:ea charset="0" panose="020F0502020204030204" pitchFamily="34" typeface="Calibri"/>
                <a:cs charset="0" panose="02020603050405020304" pitchFamily="18" typeface="Times New Roman"/>
              </a:rPr>
              <a:t>:</a:t>
            </a:r>
          </a:p>
          <a:p>
            <a:pPr algn="just" indent="-457200" marL="457200">
              <a:lnSpc>
                <a:spcPct val="115000"/>
              </a:lnSpc>
              <a:spcAft>
                <a:spcPts val="1440"/>
              </a:spcAft>
              <a:buFontTx/>
              <a:buChar char="-"/>
            </a:pPr>
            <a:r>
              <a:rPr dirty="0" lang="vi-VN" sz="2400">
                <a:uFillTx/>
                <a:latin charset="0" panose="02020603050405020304" pitchFamily="18" typeface="Times New Roman"/>
                <a:ea charset="0" panose="020F0502020204030204" pitchFamily="34" typeface="Calibri"/>
                <a:cs charset="0" panose="02020603050405020304" pitchFamily="18" typeface="Times New Roman"/>
              </a:rPr>
              <a:t>Sỏi đường mật trong gan: sỏi nằm trong đường mật phía trên chỗ hợp lưu ống gan phải và trái.</a:t>
            </a:r>
          </a:p>
          <a:p>
            <a:pPr algn="just" indent="-457200" marL="457200">
              <a:lnSpc>
                <a:spcPct val="115000"/>
              </a:lnSpc>
              <a:spcAft>
                <a:spcPts val="1440"/>
              </a:spcAft>
              <a:buFontTx/>
              <a:buChar char="-"/>
            </a:pPr>
            <a:r>
              <a:rPr dirty="0" lang="vi-VN" sz="2400">
                <a:uFillTx/>
                <a:latin charset="0" panose="02020603050405020304" pitchFamily="18" typeface="Times New Roman"/>
                <a:ea charset="0" panose="020F0502020204030204" pitchFamily="34" typeface="Calibri"/>
                <a:cs charset="0" panose="02020603050405020304" pitchFamily="18" typeface="Times New Roman"/>
              </a:rPr>
              <a:t>Sỏi OMC: gồm sỏi OMC, ống gan chung.</a:t>
            </a:r>
            <a:endParaRPr dirty="0" lang="en-US" sz="2400">
              <a:uFillTx/>
              <a:latin charset="0" panose="02020603050405020304" pitchFamily="18" typeface="Times New Roman"/>
              <a:ea charset="0" panose="020F0502020204030204" pitchFamily="34" typeface="Calibri"/>
              <a:cs charset="0" panose="02020603050405020304" pitchFamily="18" typeface="Times New Roman"/>
            </a:endParaRPr>
          </a:p>
        </p:txBody>
      </p:sp>
      <p:pic>
        <p:nvPic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 name="Picture 2"/>
          <p:cNvPic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picLocks noChangeAspect="1"/>
          </p:cNvPicPr>
          <p:nvPr/>
        </p:nvPicPr>
        <p:blipFill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rotWithShape="1">
          <a:blip r:embed="rId2"/>
          <a:srcRect b="31333" l="30000" r="45833" t="38000"/>
          <a:stretch/>
        </p:blipFill>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371740" y="2590800"/>
            <a:ext cx="4057119" cy="3217715"/>
          </a:xfrm>
          <a:prstGeom prst="rect">
            <a:avLst/>
          </a:prstGeom>
        </p:spPr>
      </p:pic>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7" name="Text Box 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4594442" y="2573485"/>
            <a:ext cx="4287555" cy="4016484"/>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lvl1pPr>
              <a:defRPr sz="2400">
                <a:solidFill>
                  <a:srgbClr val="CCFFFF"/>
                </a:solidFill>
                <a:uFillTx/>
                <a:latin charset="0" pitchFamily="2" typeface="VNI-Swiss-Condense"/>
              </a:defRPr>
            </a:lvl1pPr>
            <a:lvl2pPr indent="-285750" marL="742950">
              <a:defRPr sz="2400">
                <a:solidFill>
                  <a:srgbClr val="CCFFFF"/>
                </a:solidFill>
                <a:uFillTx/>
                <a:latin charset="0" pitchFamily="2" typeface="VNI-Swiss-Condense"/>
              </a:defRPr>
            </a:lvl2pPr>
            <a:lvl3pPr indent="-228600" marL="1143000">
              <a:defRPr sz="2400">
                <a:solidFill>
                  <a:srgbClr val="CCFFFF"/>
                </a:solidFill>
                <a:uFillTx/>
                <a:latin charset="0" pitchFamily="2" typeface="VNI-Swiss-Condense"/>
              </a:defRPr>
            </a:lvl3pPr>
            <a:lvl4pPr indent="-228600" marL="1600200">
              <a:defRPr sz="2400">
                <a:solidFill>
                  <a:srgbClr val="CCFFFF"/>
                </a:solidFill>
                <a:uFillTx/>
                <a:latin charset="0" pitchFamily="2" typeface="VNI-Swiss-Condense"/>
              </a:defRPr>
            </a:lvl4pPr>
            <a:lvl5pPr indent="-228600" marL="2057400">
              <a:defRPr sz="2400">
                <a:solidFill>
                  <a:srgbClr val="CCFFFF"/>
                </a:solidFill>
                <a:uFillTx/>
                <a:latin charset="0" pitchFamily="2" typeface="VNI-Swiss-Condense"/>
              </a:defRPr>
            </a:lvl5pPr>
            <a:lvl6pPr eaLnBrk="0" fontAlgn="base" hangingPunct="0" indent="-228600" marL="2514600">
              <a:spcBef>
                <a:spcPct val="0"/>
              </a:spcBef>
              <a:spcAft>
                <a:spcPct val="0"/>
              </a:spcAft>
              <a:defRPr sz="2400">
                <a:solidFill>
                  <a:srgbClr val="CCFFFF"/>
                </a:solidFill>
                <a:uFillTx/>
                <a:latin charset="0" pitchFamily="2" typeface="VNI-Swiss-Condense"/>
              </a:defRPr>
            </a:lvl6pPr>
            <a:lvl7pPr eaLnBrk="0" fontAlgn="base" hangingPunct="0" indent="-228600" marL="2971800">
              <a:spcBef>
                <a:spcPct val="0"/>
              </a:spcBef>
              <a:spcAft>
                <a:spcPct val="0"/>
              </a:spcAft>
              <a:defRPr sz="2400">
                <a:solidFill>
                  <a:srgbClr val="CCFFFF"/>
                </a:solidFill>
                <a:uFillTx/>
                <a:latin charset="0" pitchFamily="2" typeface="VNI-Swiss-Condense"/>
              </a:defRPr>
            </a:lvl7pPr>
            <a:lvl8pPr eaLnBrk="0" fontAlgn="base" hangingPunct="0" indent="-228600" marL="3429000">
              <a:spcBef>
                <a:spcPct val="0"/>
              </a:spcBef>
              <a:spcAft>
                <a:spcPct val="0"/>
              </a:spcAft>
              <a:defRPr sz="2400">
                <a:solidFill>
                  <a:srgbClr val="CCFFFF"/>
                </a:solidFill>
                <a:uFillTx/>
                <a:latin charset="0" pitchFamily="2" typeface="VNI-Swiss-Condense"/>
              </a:defRPr>
            </a:lvl8pPr>
            <a:lvl9pPr eaLnBrk="0" fontAlgn="base" hangingPunct="0" indent="-228600" marL="3886200">
              <a:spcBef>
                <a:spcPct val="0"/>
              </a:spcBef>
              <a:spcAft>
                <a:spcPct val="0"/>
              </a:spcAft>
              <a:defRPr sz="2400">
                <a:solidFill>
                  <a:srgbClr val="CCFFFF"/>
                </a:solidFill>
                <a:uFillTx/>
                <a:latin charset="0" pitchFamily="2" typeface="VNI-Swiss-Condense"/>
              </a:defRPr>
            </a:lvl9pPr>
          </a:lstStyle>
          <a:p>
            <a:pPr algn="just" eaLnBrk="1" hangingPunct="1">
              <a:spcBef>
                <a:spcPct val="50000"/>
              </a:spcBef>
              <a:defRPr>
                <a:uFillTx/>
              </a:defRPr>
            </a:pPr>
            <a:r>
              <a:rPr dirty="0" lang="en-US" smtClean="0" sz="1700">
                <a:solidFill>
                  <a:srgbClr val="FFFF00"/>
                </a:solidFill>
                <a:uFillTx/>
                <a:latin charset="0" pitchFamily="18" typeface="Times New Roman"/>
                <a:cs charset="0" pitchFamily="18" typeface="Times New Roman"/>
              </a:rPr>
              <a:t>“</a:t>
            </a:r>
            <a:r>
              <a:rPr dirty="0" err="1" lang="en-US" smtClean="0" sz="1700">
                <a:solidFill>
                  <a:srgbClr val="FFFF00"/>
                </a:solidFill>
                <a:uFillTx/>
                <a:latin charset="0" pitchFamily="18" typeface="Times New Roman"/>
                <a:cs charset="0" pitchFamily="18" typeface="Times New Roman"/>
              </a:rPr>
              <a:t>Phân</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loại</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theo</a:t>
            </a:r>
            <a:r>
              <a:rPr dirty="0" lang="en-US" smtClean="0" sz="1700">
                <a:solidFill>
                  <a:srgbClr val="FFFF00"/>
                </a:solidFill>
                <a:uFillTx/>
                <a:latin charset="0" pitchFamily="18" typeface="Times New Roman"/>
                <a:cs charset="0" pitchFamily="18" typeface="Times New Roman"/>
              </a:rPr>
              <a:t> GP </a:t>
            </a:r>
            <a:r>
              <a:rPr dirty="0" err="1" lang="en-US" smtClean="0" sz="1700">
                <a:solidFill>
                  <a:srgbClr val="FFFF00"/>
                </a:solidFill>
                <a:uFillTx/>
                <a:latin charset="0" pitchFamily="18" typeface="Times New Roman"/>
                <a:cs charset="0" pitchFamily="18" typeface="Times New Roman"/>
              </a:rPr>
              <a:t>rất</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quan</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trọng</a:t>
            </a:r>
            <a:r>
              <a:rPr dirty="0" lang="en-US" smtClean="0" sz="1700">
                <a:solidFill>
                  <a:srgbClr val="FFFF00"/>
                </a:solidFill>
                <a:uFillTx/>
                <a:latin charset="0" pitchFamily="18" typeface="Times New Roman"/>
                <a:cs charset="0" pitchFamily="18" typeface="Times New Roman"/>
              </a:rPr>
              <a:t>.</a:t>
            </a:r>
          </a:p>
          <a:p>
            <a:pPr algn="just" eaLnBrk="1" hangingPunct="1">
              <a:spcBef>
                <a:spcPct val="50000"/>
              </a:spcBef>
              <a:defRPr>
                <a:uFillTx/>
              </a:defRPr>
            </a:pPr>
            <a:r>
              <a:rPr dirty="0" err="1" lang="en-US" smtClean="0" sz="1700">
                <a:solidFill>
                  <a:srgbClr val="FFFF00"/>
                </a:solidFill>
                <a:uFillTx/>
                <a:latin charset="0" pitchFamily="18" typeface="Times New Roman"/>
                <a:cs charset="0" pitchFamily="18" typeface="Times New Roman"/>
              </a:rPr>
              <a:t>Túi</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mật</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ống</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túi</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mật</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đường</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mật</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phụ</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cắt</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đi</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không</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ảnh</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hưởng</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chức</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năng</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bài</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tiết</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mật</a:t>
            </a:r>
            <a:r>
              <a:rPr dirty="0" lang="en-US" smtClean="0" sz="1700">
                <a:solidFill>
                  <a:srgbClr val="FFFF00"/>
                </a:solidFill>
                <a:uFillTx/>
                <a:latin charset="0" pitchFamily="18" typeface="Times New Roman"/>
                <a:cs charset="0" pitchFamily="18" typeface="Times New Roman"/>
              </a:rPr>
              <a:t>)</a:t>
            </a:r>
          </a:p>
          <a:p>
            <a:pPr algn="just" eaLnBrk="1" hangingPunct="1">
              <a:spcBef>
                <a:spcPct val="50000"/>
              </a:spcBef>
              <a:defRPr>
                <a:uFillTx/>
              </a:defRPr>
            </a:pPr>
            <a:r>
              <a:rPr dirty="0" err="1" lang="en-US" smtClean="0" sz="1700">
                <a:solidFill>
                  <a:srgbClr val="FFFF00"/>
                </a:solidFill>
                <a:uFillTx/>
                <a:latin charset="0" pitchFamily="18" typeface="Times New Roman"/>
                <a:cs charset="0" pitchFamily="18" typeface="Times New Roman"/>
              </a:rPr>
              <a:t>Đường</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mật</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chính</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Ví</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dụ</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cắt</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đường</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mật</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số</a:t>
            </a:r>
            <a:r>
              <a:rPr dirty="0" lang="en-US" smtClean="0" sz="1700">
                <a:solidFill>
                  <a:srgbClr val="FFFF00"/>
                </a:solidFill>
                <a:uFillTx/>
                <a:latin charset="0" pitchFamily="18" typeface="Times New Roman"/>
                <a:cs charset="0" pitchFamily="18" typeface="Times New Roman"/>
              </a:rPr>
              <a:t> II, </a:t>
            </a:r>
            <a:r>
              <a:rPr dirty="0" err="1" lang="en-US" smtClean="0" sz="1700">
                <a:solidFill>
                  <a:srgbClr val="FFFF00"/>
                </a:solidFill>
                <a:uFillTx/>
                <a:latin charset="0" pitchFamily="18" typeface="Times New Roman"/>
                <a:cs charset="0" pitchFamily="18" typeface="Times New Roman"/>
              </a:rPr>
              <a:t>gan</a:t>
            </a:r>
            <a:r>
              <a:rPr dirty="0" lang="en-US" smtClean="0" sz="1700">
                <a:solidFill>
                  <a:srgbClr val="FFFF00"/>
                </a:solidFill>
                <a:uFillTx/>
                <a:latin charset="0" pitchFamily="18" typeface="Times New Roman"/>
                <a:cs charset="0" pitchFamily="18" typeface="Times New Roman"/>
              </a:rPr>
              <a:t> ở </a:t>
            </a:r>
            <a:r>
              <a:rPr dirty="0" err="1" lang="en-US" smtClean="0" sz="1700">
                <a:solidFill>
                  <a:srgbClr val="FFFF00"/>
                </a:solidFill>
                <a:uFillTx/>
                <a:latin charset="0" pitchFamily="18" typeface="Times New Roman"/>
                <a:cs charset="0" pitchFamily="18" typeface="Times New Roman"/>
              </a:rPr>
              <a:t>hạ</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phân</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thùy</a:t>
            </a:r>
            <a:r>
              <a:rPr dirty="0" lang="en-US" smtClean="0" sz="1700">
                <a:solidFill>
                  <a:srgbClr val="FFFF00"/>
                </a:solidFill>
                <a:uFillTx/>
                <a:latin charset="0" pitchFamily="18" typeface="Times New Roman"/>
                <a:cs charset="0" pitchFamily="18" typeface="Times New Roman"/>
              </a:rPr>
              <a:t> 2 </a:t>
            </a:r>
            <a:r>
              <a:rPr dirty="0" err="1" lang="en-US" smtClean="0" sz="1700">
                <a:solidFill>
                  <a:srgbClr val="FFFF00"/>
                </a:solidFill>
                <a:uFillTx/>
                <a:latin charset="0" pitchFamily="18" typeface="Times New Roman"/>
                <a:cs charset="0" pitchFamily="18" typeface="Times New Roman"/>
              </a:rPr>
              <a:t>tiết</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mật</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ra</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không</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thể</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xuống</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ruột</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được</a:t>
            </a:r>
            <a:r>
              <a:rPr dirty="0" lang="en-US" smtClean="0" sz="1700">
                <a:solidFill>
                  <a:srgbClr val="FFFF00"/>
                </a:solidFill>
                <a:uFillTx/>
                <a:latin charset="0" pitchFamily="18" typeface="Times New Roman"/>
                <a:cs charset="0" pitchFamily="18" typeface="Times New Roman"/>
              </a:rPr>
              <a:t> =&gt; </a:t>
            </a:r>
            <a:r>
              <a:rPr dirty="0" err="1" lang="en-US" smtClean="0" sz="1700">
                <a:solidFill>
                  <a:srgbClr val="FFFF00"/>
                </a:solidFill>
                <a:uFillTx/>
                <a:latin charset="0" pitchFamily="18" typeface="Times New Roman"/>
                <a:cs charset="0" pitchFamily="18" typeface="Times New Roman"/>
              </a:rPr>
              <a:t>Không</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thể</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cắt</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bỏ</a:t>
            </a:r>
            <a:endParaRPr dirty="0" lang="en-US" sz="1700">
              <a:solidFill>
                <a:srgbClr val="FFFF00"/>
              </a:solidFill>
              <a:uFillTx/>
              <a:latin charset="0" pitchFamily="18" typeface="Times New Roman"/>
              <a:cs charset="0" pitchFamily="18" typeface="Times New Roman"/>
            </a:endParaRPr>
          </a:p>
          <a:p>
            <a:pPr algn="just" eaLnBrk="1" hangingPunct="1">
              <a:spcBef>
                <a:spcPct val="50000"/>
              </a:spcBef>
              <a:defRPr>
                <a:uFillTx/>
              </a:defRPr>
            </a:pPr>
            <a:r>
              <a:rPr dirty="0" err="1" lang="en-US" smtClean="0" sz="1700">
                <a:solidFill>
                  <a:srgbClr val="FFFF00"/>
                </a:solidFill>
                <a:uFillTx/>
                <a:latin charset="0" pitchFamily="18" typeface="Times New Roman"/>
                <a:cs charset="0" pitchFamily="18" typeface="Times New Roman"/>
              </a:rPr>
              <a:t>Khúc</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sau</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anh</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giải</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thích</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giải</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phẫu</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như</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hình</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bên</a:t>
            </a:r>
            <a:r>
              <a:rPr dirty="0" lang="en-US" smtClean="0" sz="1700">
                <a:solidFill>
                  <a:srgbClr val="FFFF00"/>
                </a:solidFill>
                <a:uFillTx/>
                <a:latin charset="0" pitchFamily="18" typeface="Times New Roman"/>
                <a:cs charset="0" pitchFamily="18" typeface="Times New Roman"/>
              </a:rPr>
              <a:t>.</a:t>
            </a:r>
          </a:p>
          <a:p>
            <a:pPr algn="just" eaLnBrk="1" hangingPunct="1">
              <a:spcBef>
                <a:spcPct val="50000"/>
              </a:spcBef>
              <a:defRPr>
                <a:uFillTx/>
              </a:defRPr>
            </a:pPr>
            <a:r>
              <a:rPr dirty="0" err="1" lang="en-US" smtClean="0" sz="1700">
                <a:solidFill>
                  <a:srgbClr val="FFFF00"/>
                </a:solidFill>
                <a:uFillTx/>
                <a:latin charset="0" pitchFamily="18" typeface="Times New Roman"/>
                <a:cs charset="0" pitchFamily="18" typeface="Times New Roman"/>
              </a:rPr>
              <a:t>Bản</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chất</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ống</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gan</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chung</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và</a:t>
            </a:r>
            <a:r>
              <a:rPr dirty="0" lang="en-US" smtClean="0" sz="1700">
                <a:solidFill>
                  <a:srgbClr val="FFFF00"/>
                </a:solidFill>
                <a:uFillTx/>
                <a:latin charset="0" pitchFamily="18" typeface="Times New Roman"/>
                <a:cs charset="0" pitchFamily="18" typeface="Times New Roman"/>
              </a:rPr>
              <a:t> OMC </a:t>
            </a:r>
            <a:r>
              <a:rPr dirty="0" err="1" lang="en-US" smtClean="0" sz="1700">
                <a:solidFill>
                  <a:srgbClr val="FFFF00"/>
                </a:solidFill>
                <a:uFillTx/>
                <a:latin charset="0" pitchFamily="18" typeface="Times New Roman"/>
                <a:cs charset="0" pitchFamily="18" typeface="Times New Roman"/>
              </a:rPr>
              <a:t>là</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giống</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nhau</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thôi</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vì</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cũng</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là</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đường</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mật</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chính</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đổ</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vào</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tá</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tràng</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Trên</a:t>
            </a:r>
            <a:r>
              <a:rPr dirty="0" lang="en-US" smtClean="0" sz="1700">
                <a:solidFill>
                  <a:srgbClr val="FFFF00"/>
                </a:solidFill>
                <a:uFillTx/>
                <a:latin charset="0" pitchFamily="18" typeface="Times New Roman"/>
                <a:cs charset="0" pitchFamily="18" typeface="Times New Roman"/>
              </a:rPr>
              <a:t> LS, </a:t>
            </a:r>
            <a:r>
              <a:rPr dirty="0" err="1" lang="en-US" smtClean="0" sz="1700">
                <a:solidFill>
                  <a:srgbClr val="FFFF00"/>
                </a:solidFill>
                <a:uFillTx/>
                <a:latin charset="0" pitchFamily="18" typeface="Times New Roman"/>
                <a:cs charset="0" pitchFamily="18" typeface="Times New Roman"/>
              </a:rPr>
              <a:t>khi</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nói</a:t>
            </a:r>
            <a:r>
              <a:rPr dirty="0" lang="en-US" smtClean="0" sz="1700">
                <a:solidFill>
                  <a:srgbClr val="FFFF00"/>
                </a:solidFill>
                <a:uFillTx/>
                <a:latin charset="0" pitchFamily="18" typeface="Times New Roman"/>
                <a:cs charset="0" pitchFamily="18" typeface="Times New Roman"/>
              </a:rPr>
              <a:t> OMC </a:t>
            </a:r>
            <a:r>
              <a:rPr dirty="0" err="1" lang="en-US" smtClean="0" sz="1700">
                <a:solidFill>
                  <a:srgbClr val="FFFF00"/>
                </a:solidFill>
                <a:uFillTx/>
                <a:latin charset="0" pitchFamily="18" typeface="Times New Roman"/>
                <a:cs charset="0" pitchFamily="18" typeface="Times New Roman"/>
              </a:rPr>
              <a:t>thì</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ngụ</a:t>
            </a:r>
            <a:r>
              <a:rPr dirty="0" lang="en-US" smtClean="0" sz="1700">
                <a:solidFill>
                  <a:srgbClr val="FFFF00"/>
                </a:solidFill>
                <a:uFillTx/>
                <a:latin charset="0" pitchFamily="18" typeface="Times New Roman"/>
                <a:cs charset="0" pitchFamily="18" typeface="Times New Roman"/>
              </a:rPr>
              <a:t> ý </a:t>
            </a:r>
            <a:r>
              <a:rPr dirty="0" err="1" lang="en-US" smtClean="0" sz="1700">
                <a:solidFill>
                  <a:srgbClr val="FFFF00"/>
                </a:solidFill>
                <a:uFillTx/>
                <a:latin charset="0" pitchFamily="18" typeface="Times New Roman"/>
                <a:cs charset="0" pitchFamily="18" typeface="Times New Roman"/>
              </a:rPr>
              <a:t>vừa</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là</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ống</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gan</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chung</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vừa</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là</a:t>
            </a:r>
            <a:r>
              <a:rPr dirty="0" lang="en-US" smtClean="0" sz="1700">
                <a:solidFill>
                  <a:srgbClr val="FFFF00"/>
                </a:solidFill>
                <a:uFillTx/>
                <a:latin charset="0" pitchFamily="18" typeface="Times New Roman"/>
                <a:cs charset="0" pitchFamily="18" typeface="Times New Roman"/>
              </a:rPr>
              <a:t> OMC </a:t>
            </a:r>
            <a:r>
              <a:rPr dirty="0" err="1" lang="en-US" smtClean="0" sz="1700">
                <a:solidFill>
                  <a:srgbClr val="FFFF00"/>
                </a:solidFill>
                <a:uFillTx/>
                <a:latin charset="0" pitchFamily="18" typeface="Times New Roman"/>
                <a:cs charset="0" pitchFamily="18" typeface="Times New Roman"/>
              </a:rPr>
              <a:t>luôn</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vì</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điều</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trị</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nó</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không</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khác</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nhau</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gì</a:t>
            </a:r>
            <a:r>
              <a:rPr dirty="0" lang="en-US" smtClean="0" sz="1700">
                <a:solidFill>
                  <a:srgbClr val="FFFF00"/>
                </a:solidFill>
                <a:uFillTx/>
                <a:latin charset="0" pitchFamily="18" typeface="Times New Roman"/>
                <a:cs charset="0" pitchFamily="18" typeface="Times New Roman"/>
              </a:rPr>
              <a:t> </a:t>
            </a:r>
            <a:r>
              <a:rPr dirty="0" err="1" lang="en-US" smtClean="0" sz="1700">
                <a:solidFill>
                  <a:srgbClr val="FFFF00"/>
                </a:solidFill>
                <a:uFillTx/>
                <a:latin charset="0" pitchFamily="18" typeface="Times New Roman"/>
                <a:cs charset="0" pitchFamily="18" typeface="Times New Roman"/>
              </a:rPr>
              <a:t>hết</a:t>
            </a:r>
            <a:r>
              <a:rPr dirty="0" lang="en-US" smtClean="0" sz="1700">
                <a:solidFill>
                  <a:srgbClr val="FFFF00"/>
                </a:solidFill>
                <a:uFillTx/>
                <a:latin charset="0" pitchFamily="18" typeface="Times New Roman"/>
                <a:cs charset="0" pitchFamily="18" typeface="Times New Roman"/>
              </a:rPr>
              <a:t>”</a:t>
            </a:r>
            <a:endParaRPr dirty="0" lang="en-US" smtClean="0" sz="1700">
              <a:solidFill>
                <a:srgbClr val="FFFF00"/>
              </a:solidFill>
              <a:uFillTx/>
              <a:latin charset="0" pitchFamily="18" typeface="Times New Roman"/>
              <a:cs charset="0" pitchFamily="18" typeface="Times New Roman"/>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timing>
    <p:tnLst>
      <p:par>
        <p:cTn dur="indefinite" id="1" nodeType="tmRoot" restart="never"/>
      </p:par>
    </p:tnLst>
  </p:timing>
</p:sld>
</file>

<file path=ppt/slides/slide70.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7105" name="TextBox 3"/>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381000" y="457200"/>
            <a:ext cx="7086600" cy="523220"/>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a:defRPr>
                <a:solidFill>
                  <a:schemeClr val="tx1"/>
                </a:solidFill>
                <a:uFillTx/>
                <a:latin charset="0" panose="020B0604020202020204" pitchFamily="34" typeface="Arial"/>
                <a:cs charset="0" panose="020B0604020202020204" pitchFamily="34" typeface="Arial"/>
              </a:defRPr>
            </a:lvl1pPr>
            <a:lvl2pPr indent="-285750" marL="742950">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r>
              <a:rPr altLang="en-US" b="1" dirty="0" i="1" lang="vi-VN" sz="2800">
                <a:solidFill>
                  <a:srgbClr val="00B0F0"/>
                </a:solidFill>
                <a:uFillTx/>
                <a:latin charset="0" panose="02020603050405020304" pitchFamily="18" typeface="Times New Roman"/>
                <a:cs charset="0" panose="02020603050405020304" pitchFamily="18" typeface="Times New Roman"/>
              </a:rPr>
              <a:t>4.1.4 Thời gian sử dụng kháng sinh </a:t>
            </a:r>
          </a:p>
        </p:txBody>
      </p:sp>
      <p:graphicFrame>
        <p:nvGraphicFrame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Table 1"/>
          <p:cNvGraphicFrame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graphicFrameLocks noGrp="1"/>
          </p:cNvGraphicFramePr>
          <p:nvPr/>
        </p:nvGraphicFramePr>
        <p:xfrm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off x="609600" y="1219200"/>
          <a:ext cx="8001001" cy="5022375"/>
        </p:xfrm>
        <a:graphic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graphicData uri="http://schemas.openxmlformats.org/drawingml/2006/table">
            <a:tbl>
              <a:tblPr bandRow="1" firstCol="1" firstRow="1">
                <a:tableStyleId>{5C22544A-7EE6-4342-B048-85BDC9FD1C3A}</a:tableStyleId>
              </a:tblPr>
              <a:tblGrid>
                <a:gridCol w="1329652"/>
                <a:gridCol w="3272399"/>
                <a:gridCol w="3398950"/>
              </a:tblGrid>
              <a:tr h="605717">
                <a:tc>
                  <a:txBody>
                    <a:bodyPr/>
                    <a:lstStyle/>
                    <a:p>
                      <a:pPr algn="just">
                        <a:lnSpc>
                          <a:spcPct val="115000"/>
                        </a:lnSpc>
                        <a:spcAft>
                          <a:spcPts val="0"/>
                        </a:spcAft>
                      </a:pPr>
                      <a:r>
                        <a:rPr dirty="0" lang="vi-VN" sz="1800">
                          <a:solidFill>
                            <a:schemeClr val="bg1"/>
                          </a:solidFill>
                          <a:effectLst/>
                          <a:uFillTx/>
                          <a:latin charset="0" panose="02020603050405020304" pitchFamily="18" typeface="Times New Roman"/>
                          <a:cs charset="0" panose="02020603050405020304" pitchFamily="18" typeface="Times New Roman"/>
                        </a:rPr>
                        <a:t> </a:t>
                      </a:r>
                      <a:endPar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c>
                  <a:txBody>
                    <a:bodyPr/>
                    <a:lstStyle/>
                    <a:p>
                      <a:pPr algn="just">
                        <a:lnSpc>
                          <a:spcPct val="115000"/>
                        </a:lnSpc>
                        <a:spcAft>
                          <a:spcPts val="0"/>
                        </a:spcAft>
                      </a:pPr>
                      <a:r>
                        <a:rPr lang="en-US" sz="1800">
                          <a:solidFill>
                            <a:schemeClr val="bg1"/>
                          </a:solidFill>
                          <a:effectLst/>
                          <a:uFillTx/>
                          <a:latin charset="0" panose="02020603050405020304" pitchFamily="18" typeface="Times New Roman"/>
                          <a:cs charset="0" panose="02020603050405020304" pitchFamily="18" typeface="Times New Roman"/>
                        </a:rPr>
                        <a:t>Viêm đường mật mắc phải từ cộng đồng</a:t>
                      </a:r>
                      <a:endParaRPr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c>
                  <a:txBody>
                    <a:bodyPr/>
                    <a:lstStyle/>
                    <a:p>
                      <a:pPr algn="just">
                        <a:lnSpc>
                          <a:spcPct val="115000"/>
                        </a:lnSpc>
                        <a:spcAft>
                          <a:spcPts val="0"/>
                        </a:spcAft>
                      </a:pPr>
                      <a:r>
                        <a:rPr lang="en-US" sz="1800">
                          <a:solidFill>
                            <a:schemeClr val="bg1"/>
                          </a:solidFill>
                          <a:effectLst/>
                          <a:uFillTx/>
                          <a:latin charset="0" panose="02020603050405020304" pitchFamily="18" typeface="Times New Roman"/>
                          <a:cs charset="0" panose="02020603050405020304" pitchFamily="18" typeface="Times New Roman"/>
                        </a:rPr>
                        <a:t>Viêm đường mật mắc phải trong bệnh viện</a:t>
                      </a:r>
                      <a:endParaRPr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r>
              <a:tr h="2498631">
                <a:tc>
                  <a:txBody>
                    <a:bodyPr/>
                    <a:lstStyle/>
                    <a:p>
                      <a:pPr algn="just">
                        <a:lnSpc>
                          <a:spcPct val="115000"/>
                        </a:lnSpc>
                        <a:spcAft>
                          <a:spcPts val="0"/>
                        </a:spcAft>
                      </a:pPr>
                      <a:r>
                        <a:rPr lang="vi-VN" sz="1800">
                          <a:solidFill>
                            <a:schemeClr val="bg1"/>
                          </a:solidFill>
                          <a:effectLst/>
                          <a:uFillTx/>
                          <a:latin charset="0" panose="02020603050405020304" pitchFamily="18" typeface="Times New Roman"/>
                          <a:cs charset="0" panose="02020603050405020304" pitchFamily="18" typeface="Times New Roman"/>
                        </a:rPr>
                        <a:t>Thời gian dùng kháng sinh</a:t>
                      </a:r>
                      <a:endParaRPr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c>
                  <a:txBody>
                    <a:bodyPr/>
                    <a:lstStyle/>
                    <a:p>
                      <a:pPr algn="just">
                        <a:lnSpc>
                          <a:spcPct val="115000"/>
                        </a:lnSpc>
                        <a:spcAft>
                          <a:spcPts val="0"/>
                        </a:spcAft>
                      </a:pPr>
                      <a:r>
                        <a:rPr dirty="0" err="1" lang="en-US" sz="1800">
                          <a:solidFill>
                            <a:schemeClr val="bg1"/>
                          </a:solidFill>
                          <a:effectLst/>
                          <a:uFillTx/>
                          <a:latin charset="0" panose="02020603050405020304" pitchFamily="18" typeface="Times New Roman"/>
                          <a:cs charset="0" panose="02020603050405020304" pitchFamily="18" typeface="Times New Roman"/>
                        </a:rPr>
                        <a:t>Một</a:t>
                      </a:r>
                      <a:r>
                        <a:rPr dirty="0" lang="en-US" sz="1800">
                          <a:solidFill>
                            <a:schemeClr val="bg1"/>
                          </a:solidFill>
                          <a:effectLst/>
                          <a:uFillTx/>
                          <a:latin charset="0" panose="02020603050405020304" pitchFamily="18" typeface="Times New Roman"/>
                          <a:cs charset="0" panose="02020603050405020304" pitchFamily="18" typeface="Times New Roman"/>
                        </a:rPr>
                        <a:t> </a:t>
                      </a:r>
                      <a:r>
                        <a:rPr dirty="0" err="1" lang="en-US" sz="1800">
                          <a:solidFill>
                            <a:schemeClr val="bg1"/>
                          </a:solidFill>
                          <a:effectLst/>
                          <a:uFillTx/>
                          <a:latin charset="0" panose="02020603050405020304" pitchFamily="18" typeface="Times New Roman"/>
                          <a:cs charset="0" panose="02020603050405020304" pitchFamily="18" typeface="Times New Roman"/>
                        </a:rPr>
                        <a:t>khi</a:t>
                      </a:r>
                      <a:r>
                        <a:rPr dirty="0" lang="en-US" sz="1800">
                          <a:solidFill>
                            <a:schemeClr val="bg1"/>
                          </a:solidFill>
                          <a:effectLst/>
                          <a:uFillTx/>
                          <a:latin charset="0" panose="02020603050405020304" pitchFamily="18" typeface="Times New Roman"/>
                          <a:cs charset="0" panose="02020603050405020304" pitchFamily="18" typeface="Times New Roman"/>
                        </a:rPr>
                        <a:t> </a:t>
                      </a:r>
                      <a:r>
                        <a:rPr dirty="0" err="1" lang="en-US" sz="1800">
                          <a:solidFill>
                            <a:schemeClr val="bg1"/>
                          </a:solidFill>
                          <a:effectLst/>
                          <a:uFillTx/>
                          <a:latin charset="0" panose="02020603050405020304" pitchFamily="18" typeface="Times New Roman"/>
                          <a:cs charset="0" panose="02020603050405020304" pitchFamily="18" typeface="Times New Roman"/>
                        </a:rPr>
                        <a:t>nguồn</a:t>
                      </a:r>
                      <a:r>
                        <a:rPr dirty="0" lang="en-US" sz="1800">
                          <a:solidFill>
                            <a:schemeClr val="bg1"/>
                          </a:solidFill>
                          <a:effectLst/>
                          <a:uFillTx/>
                          <a:latin charset="0" panose="02020603050405020304" pitchFamily="18" typeface="Times New Roman"/>
                          <a:cs charset="0" panose="02020603050405020304" pitchFamily="18" typeface="Times New Roman"/>
                        </a:rPr>
                        <a:t> </a:t>
                      </a:r>
                      <a:r>
                        <a:rPr dirty="0" err="1" lang="en-US" sz="1800">
                          <a:solidFill>
                            <a:schemeClr val="bg1"/>
                          </a:solidFill>
                          <a:effectLst/>
                          <a:uFillTx/>
                          <a:latin charset="0" panose="02020603050405020304" pitchFamily="18" typeface="Times New Roman"/>
                          <a:cs charset="0" panose="02020603050405020304" pitchFamily="18" typeface="Times New Roman"/>
                        </a:rPr>
                        <a:t>gốc</a:t>
                      </a:r>
                      <a:r>
                        <a:rPr dirty="0" lang="en-US" sz="1800">
                          <a:solidFill>
                            <a:schemeClr val="bg1"/>
                          </a:solidFill>
                          <a:effectLst/>
                          <a:uFillTx/>
                          <a:latin charset="0" panose="02020603050405020304" pitchFamily="18" typeface="Times New Roman"/>
                          <a:cs charset="0" panose="02020603050405020304" pitchFamily="18" typeface="Times New Roman"/>
                        </a:rPr>
                        <a:t> </a:t>
                      </a:r>
                      <a:r>
                        <a:rPr dirty="0" err="1" lang="en-US" sz="1800">
                          <a:solidFill>
                            <a:schemeClr val="bg1"/>
                          </a:solidFill>
                          <a:effectLst/>
                          <a:uFillTx/>
                          <a:latin charset="0" panose="02020603050405020304" pitchFamily="18" typeface="Times New Roman"/>
                          <a:cs charset="0" panose="02020603050405020304" pitchFamily="18" typeface="Times New Roman"/>
                        </a:rPr>
                        <a:t>nhiễm</a:t>
                      </a:r>
                      <a:r>
                        <a:rPr dirty="0" lang="en-US" sz="1800">
                          <a:solidFill>
                            <a:schemeClr val="bg1"/>
                          </a:solidFill>
                          <a:effectLst/>
                          <a:uFillTx/>
                          <a:latin charset="0" panose="02020603050405020304" pitchFamily="18" typeface="Times New Roman"/>
                          <a:cs charset="0" panose="02020603050405020304" pitchFamily="18" typeface="Times New Roman"/>
                        </a:rPr>
                        <a:t> </a:t>
                      </a:r>
                      <a:r>
                        <a:rPr dirty="0" err="1" lang="en-US" sz="1800">
                          <a:solidFill>
                            <a:schemeClr val="bg1"/>
                          </a:solidFill>
                          <a:effectLst/>
                          <a:uFillTx/>
                          <a:latin charset="0" panose="02020603050405020304" pitchFamily="18" typeface="Times New Roman"/>
                          <a:cs charset="0" panose="02020603050405020304" pitchFamily="18" typeface="Times New Roman"/>
                        </a:rPr>
                        <a:t>khuẩn</a:t>
                      </a:r>
                      <a:r>
                        <a:rPr dirty="0" lang="en-US" sz="1800">
                          <a:solidFill>
                            <a:schemeClr val="bg1"/>
                          </a:solidFill>
                          <a:effectLst/>
                          <a:uFillTx/>
                          <a:latin charset="0" panose="02020603050405020304" pitchFamily="18" typeface="Times New Roman"/>
                          <a:cs charset="0" panose="02020603050405020304" pitchFamily="18" typeface="Times New Roman"/>
                        </a:rPr>
                        <a:t> </a:t>
                      </a:r>
                      <a:r>
                        <a:rPr dirty="0" err="1" lang="en-US" sz="1800">
                          <a:solidFill>
                            <a:schemeClr val="bg1"/>
                          </a:solidFill>
                          <a:effectLst/>
                          <a:uFillTx/>
                          <a:latin charset="0" panose="02020603050405020304" pitchFamily="18" typeface="Times New Roman"/>
                          <a:cs charset="0" panose="02020603050405020304" pitchFamily="18" typeface="Times New Roman"/>
                        </a:rPr>
                        <a:t>đã</a:t>
                      </a:r>
                      <a:r>
                        <a:rPr dirty="0" lang="en-US" sz="1800">
                          <a:solidFill>
                            <a:schemeClr val="bg1"/>
                          </a:solidFill>
                          <a:effectLst/>
                          <a:uFillTx/>
                          <a:latin charset="0" panose="02020603050405020304" pitchFamily="18" typeface="Times New Roman"/>
                          <a:cs charset="0" panose="02020603050405020304" pitchFamily="18" typeface="Times New Roman"/>
                        </a:rPr>
                        <a:t> </a:t>
                      </a:r>
                      <a:r>
                        <a:rPr dirty="0" err="1" lang="en-US" sz="1800">
                          <a:solidFill>
                            <a:schemeClr val="bg1"/>
                          </a:solidFill>
                          <a:effectLst/>
                          <a:uFillTx/>
                          <a:latin charset="0" panose="02020603050405020304" pitchFamily="18" typeface="Times New Roman"/>
                          <a:cs charset="0" panose="02020603050405020304" pitchFamily="18" typeface="Times New Roman"/>
                        </a:rPr>
                        <a:t>được</a:t>
                      </a:r>
                      <a:r>
                        <a:rPr dirty="0" lang="en-US" sz="1800">
                          <a:solidFill>
                            <a:schemeClr val="bg1"/>
                          </a:solidFill>
                          <a:effectLst/>
                          <a:uFillTx/>
                          <a:latin charset="0" panose="02020603050405020304" pitchFamily="18" typeface="Times New Roman"/>
                          <a:cs charset="0" panose="02020603050405020304" pitchFamily="18" typeface="Times New Roman"/>
                        </a:rPr>
                        <a:t> </a:t>
                      </a:r>
                      <a:r>
                        <a:rPr dirty="0" err="1" lang="en-US" sz="1800">
                          <a:solidFill>
                            <a:schemeClr val="bg1"/>
                          </a:solidFill>
                          <a:effectLst/>
                          <a:uFillTx/>
                          <a:latin charset="0" panose="02020603050405020304" pitchFamily="18" typeface="Times New Roman"/>
                          <a:cs charset="0" panose="02020603050405020304" pitchFamily="18" typeface="Times New Roman"/>
                        </a:rPr>
                        <a:t>kiểm</a:t>
                      </a:r>
                      <a:r>
                        <a:rPr dirty="0" lang="en-US" sz="1800">
                          <a:solidFill>
                            <a:schemeClr val="bg1"/>
                          </a:solidFill>
                          <a:effectLst/>
                          <a:uFillTx/>
                          <a:latin charset="0" panose="02020603050405020304" pitchFamily="18" typeface="Times New Roman"/>
                          <a:cs charset="0" panose="02020603050405020304" pitchFamily="18" typeface="Times New Roman"/>
                        </a:rPr>
                        <a:t> </a:t>
                      </a:r>
                      <a:r>
                        <a:rPr dirty="0" err="1" lang="en-US" sz="1800">
                          <a:solidFill>
                            <a:schemeClr val="bg1"/>
                          </a:solidFill>
                          <a:effectLst/>
                          <a:uFillTx/>
                          <a:latin charset="0" panose="02020603050405020304" pitchFamily="18" typeface="Times New Roman"/>
                          <a:cs charset="0" panose="02020603050405020304" pitchFamily="18" typeface="Times New Roman"/>
                        </a:rPr>
                        <a:t>soát</a:t>
                      </a:r>
                      <a:r>
                        <a:rPr dirty="0" lang="en-US" sz="1800">
                          <a:solidFill>
                            <a:schemeClr val="bg1"/>
                          </a:solidFill>
                          <a:effectLst/>
                          <a:uFillTx/>
                          <a:latin charset="0" panose="02020603050405020304" pitchFamily="18" typeface="Times New Roman"/>
                          <a:cs charset="0" panose="02020603050405020304" pitchFamily="18" typeface="Times New Roman"/>
                        </a:rPr>
                        <a:t>, </a:t>
                      </a:r>
                      <a:r>
                        <a:rPr dirty="0" err="1" lang="en-US" sz="1800">
                          <a:solidFill>
                            <a:schemeClr val="bg1"/>
                          </a:solidFill>
                          <a:effectLst/>
                          <a:uFillTx/>
                          <a:latin charset="0" panose="02020603050405020304" pitchFamily="18" typeface="Times New Roman"/>
                          <a:cs charset="0" panose="02020603050405020304" pitchFamily="18" typeface="Times New Roman"/>
                        </a:rPr>
                        <a:t>thời</a:t>
                      </a:r>
                      <a:r>
                        <a:rPr dirty="0" lang="en-US" sz="1800">
                          <a:solidFill>
                            <a:schemeClr val="bg1"/>
                          </a:solidFill>
                          <a:effectLst/>
                          <a:uFillTx/>
                          <a:latin charset="0" panose="02020603050405020304" pitchFamily="18" typeface="Times New Roman"/>
                          <a:cs charset="0" panose="02020603050405020304" pitchFamily="18" typeface="Times New Roman"/>
                        </a:rPr>
                        <a:t> </a:t>
                      </a:r>
                      <a:r>
                        <a:rPr dirty="0" err="1" lang="en-US" sz="1800">
                          <a:solidFill>
                            <a:schemeClr val="bg1"/>
                          </a:solidFill>
                          <a:effectLst/>
                          <a:uFillTx/>
                          <a:latin charset="0" panose="02020603050405020304" pitchFamily="18" typeface="Times New Roman"/>
                          <a:cs charset="0" panose="02020603050405020304" pitchFamily="18" typeface="Times New Roman"/>
                        </a:rPr>
                        <a:t>gian</a:t>
                      </a:r>
                      <a:r>
                        <a:rPr dirty="0" lang="en-US" sz="1800">
                          <a:solidFill>
                            <a:schemeClr val="bg1"/>
                          </a:solidFill>
                          <a:effectLst/>
                          <a:uFillTx/>
                          <a:latin charset="0" panose="02020603050405020304" pitchFamily="18" typeface="Times New Roman"/>
                          <a:cs charset="0" panose="02020603050405020304" pitchFamily="18" typeface="Times New Roman"/>
                        </a:rPr>
                        <a:t> </a:t>
                      </a:r>
                      <a:r>
                        <a:rPr dirty="0" err="1" lang="en-US" sz="1800">
                          <a:solidFill>
                            <a:schemeClr val="bg1"/>
                          </a:solidFill>
                          <a:effectLst/>
                          <a:uFillTx/>
                          <a:latin charset="0" panose="02020603050405020304" pitchFamily="18" typeface="Times New Roman"/>
                          <a:cs charset="0" panose="02020603050405020304" pitchFamily="18" typeface="Times New Roman"/>
                        </a:rPr>
                        <a:t>sử</a:t>
                      </a:r>
                      <a:r>
                        <a:rPr dirty="0" lang="en-US" sz="1800">
                          <a:solidFill>
                            <a:schemeClr val="bg1"/>
                          </a:solidFill>
                          <a:effectLst/>
                          <a:uFillTx/>
                          <a:latin charset="0" panose="02020603050405020304" pitchFamily="18" typeface="Times New Roman"/>
                          <a:cs charset="0" panose="02020603050405020304" pitchFamily="18" typeface="Times New Roman"/>
                        </a:rPr>
                        <a:t> </a:t>
                      </a:r>
                      <a:r>
                        <a:rPr dirty="0" err="1" lang="en-US" sz="1800">
                          <a:solidFill>
                            <a:schemeClr val="bg1"/>
                          </a:solidFill>
                          <a:effectLst/>
                          <a:uFillTx/>
                          <a:latin charset="0" panose="02020603050405020304" pitchFamily="18" typeface="Times New Roman"/>
                          <a:cs charset="0" panose="02020603050405020304" pitchFamily="18" typeface="Times New Roman"/>
                        </a:rPr>
                        <a:t>dụng</a:t>
                      </a:r>
                      <a:r>
                        <a:rPr dirty="0" lang="en-US" sz="1800">
                          <a:solidFill>
                            <a:schemeClr val="bg1"/>
                          </a:solidFill>
                          <a:effectLst/>
                          <a:uFillTx/>
                          <a:latin charset="0" panose="02020603050405020304" pitchFamily="18" typeface="Times New Roman"/>
                          <a:cs charset="0" panose="02020603050405020304" pitchFamily="18" typeface="Times New Roman"/>
                        </a:rPr>
                        <a:t> </a:t>
                      </a:r>
                      <a:r>
                        <a:rPr dirty="0" err="1" lang="en-US" sz="1800">
                          <a:solidFill>
                            <a:schemeClr val="bg1"/>
                          </a:solidFill>
                          <a:effectLst/>
                          <a:uFillTx/>
                          <a:latin charset="0" panose="02020603050405020304" pitchFamily="18" typeface="Times New Roman"/>
                          <a:cs charset="0" panose="02020603050405020304" pitchFamily="18" typeface="Times New Roman"/>
                        </a:rPr>
                        <a:t>kháng</a:t>
                      </a:r>
                      <a:r>
                        <a:rPr dirty="0" lang="en-US" sz="1800">
                          <a:solidFill>
                            <a:schemeClr val="bg1"/>
                          </a:solidFill>
                          <a:effectLst/>
                          <a:uFillTx/>
                          <a:latin charset="0" panose="02020603050405020304" pitchFamily="18" typeface="Times New Roman"/>
                          <a:cs charset="0" panose="02020603050405020304" pitchFamily="18" typeface="Times New Roman"/>
                        </a:rPr>
                        <a:t> </a:t>
                      </a:r>
                      <a:r>
                        <a:rPr dirty="0" err="1" lang="en-US" sz="1800">
                          <a:solidFill>
                            <a:schemeClr val="bg1"/>
                          </a:solidFill>
                          <a:effectLst/>
                          <a:uFillTx/>
                          <a:latin charset="0" panose="02020603050405020304" pitchFamily="18" typeface="Times New Roman"/>
                          <a:cs charset="0" panose="02020603050405020304" pitchFamily="18" typeface="Times New Roman"/>
                        </a:rPr>
                        <a:t>sinh</a:t>
                      </a:r>
                      <a:r>
                        <a:rPr dirty="0" lang="en-US" sz="1800">
                          <a:solidFill>
                            <a:schemeClr val="bg1"/>
                          </a:solidFill>
                          <a:effectLst/>
                          <a:uFillTx/>
                          <a:latin charset="0" panose="02020603050405020304" pitchFamily="18" typeface="Times New Roman"/>
                          <a:cs charset="0" panose="02020603050405020304" pitchFamily="18" typeface="Times New Roman"/>
                        </a:rPr>
                        <a:t> </a:t>
                      </a:r>
                      <a:r>
                        <a:rPr dirty="0" err="1" lang="en-US" sz="1800">
                          <a:solidFill>
                            <a:schemeClr val="bg1"/>
                          </a:solidFill>
                          <a:effectLst/>
                          <a:uFillTx/>
                          <a:latin charset="0" panose="02020603050405020304" pitchFamily="18" typeface="Times New Roman"/>
                          <a:cs charset="0" panose="02020603050405020304" pitchFamily="18" typeface="Times New Roman"/>
                        </a:rPr>
                        <a:t>được</a:t>
                      </a:r>
                      <a:r>
                        <a:rPr dirty="0" lang="en-US" sz="1800">
                          <a:solidFill>
                            <a:schemeClr val="bg1"/>
                          </a:solidFill>
                          <a:effectLst/>
                          <a:uFillTx/>
                          <a:latin charset="0" panose="02020603050405020304" pitchFamily="18" typeface="Times New Roman"/>
                          <a:cs charset="0" panose="02020603050405020304" pitchFamily="18" typeface="Times New Roman"/>
                        </a:rPr>
                        <a:t> </a:t>
                      </a:r>
                      <a:r>
                        <a:rPr dirty="0" err="1" lang="en-US" sz="1800">
                          <a:solidFill>
                            <a:schemeClr val="bg1"/>
                          </a:solidFill>
                          <a:effectLst/>
                          <a:uFillTx/>
                          <a:latin charset="0" panose="02020603050405020304" pitchFamily="18" typeface="Times New Roman"/>
                          <a:cs charset="0" panose="02020603050405020304" pitchFamily="18" typeface="Times New Roman"/>
                        </a:rPr>
                        <a:t>khuyến</a:t>
                      </a:r>
                      <a:r>
                        <a:rPr dirty="0" lang="en-US" sz="1800">
                          <a:solidFill>
                            <a:schemeClr val="bg1"/>
                          </a:solidFill>
                          <a:effectLst/>
                          <a:uFillTx/>
                          <a:latin charset="0" panose="02020603050405020304" pitchFamily="18" typeface="Times New Roman"/>
                          <a:cs charset="0" panose="02020603050405020304" pitchFamily="18" typeface="Times New Roman"/>
                        </a:rPr>
                        <a:t> </a:t>
                      </a:r>
                      <a:r>
                        <a:rPr dirty="0" err="1" lang="en-US" sz="1800">
                          <a:solidFill>
                            <a:schemeClr val="bg1"/>
                          </a:solidFill>
                          <a:effectLst/>
                          <a:uFillTx/>
                          <a:latin charset="0" panose="02020603050405020304" pitchFamily="18" typeface="Times New Roman"/>
                          <a:cs charset="0" panose="02020603050405020304" pitchFamily="18" typeface="Times New Roman"/>
                        </a:rPr>
                        <a:t>cáo</a:t>
                      </a:r>
                      <a:r>
                        <a:rPr dirty="0" lang="en-US" sz="1800">
                          <a:solidFill>
                            <a:schemeClr val="bg1"/>
                          </a:solidFill>
                          <a:effectLst/>
                          <a:uFillTx/>
                          <a:latin charset="0" panose="02020603050405020304" pitchFamily="18" typeface="Times New Roman"/>
                          <a:cs charset="0" panose="02020603050405020304" pitchFamily="18" typeface="Times New Roman"/>
                        </a:rPr>
                        <a:t> </a:t>
                      </a:r>
                      <a:r>
                        <a:rPr dirty="0" err="1" lang="en-US" sz="1800">
                          <a:solidFill>
                            <a:schemeClr val="bg1"/>
                          </a:solidFill>
                          <a:effectLst/>
                          <a:uFillTx/>
                          <a:latin charset="0" panose="02020603050405020304" pitchFamily="18" typeface="Times New Roman"/>
                          <a:cs charset="0" panose="02020603050405020304" pitchFamily="18" typeface="Times New Roman"/>
                        </a:rPr>
                        <a:t>từ</a:t>
                      </a:r>
                      <a:r>
                        <a:rPr dirty="0" lang="en-US" sz="1800">
                          <a:solidFill>
                            <a:schemeClr val="bg1"/>
                          </a:solidFill>
                          <a:effectLst/>
                          <a:uFillTx/>
                          <a:latin charset="0" panose="02020603050405020304" pitchFamily="18" typeface="Times New Roman"/>
                          <a:cs charset="0" panose="02020603050405020304" pitchFamily="18" typeface="Times New Roman"/>
                        </a:rPr>
                        <a:t> </a:t>
                      </a:r>
                      <a:r>
                        <a:rPr dirty="0" lang="en-US" sz="1800">
                          <a:solidFill>
                            <a:srgbClr val="FF0000"/>
                          </a:solidFill>
                          <a:effectLst/>
                          <a:uFillTx/>
                          <a:latin charset="0" panose="02020603050405020304" pitchFamily="18" typeface="Times New Roman"/>
                          <a:cs charset="0" panose="02020603050405020304" pitchFamily="18" typeface="Times New Roman"/>
                        </a:rPr>
                        <a:t>4 </a:t>
                      </a:r>
                      <a:r>
                        <a:rPr dirty="0" err="1" lang="en-US" sz="1800">
                          <a:solidFill>
                            <a:srgbClr val="FF0000"/>
                          </a:solidFill>
                          <a:effectLst/>
                          <a:uFillTx/>
                          <a:latin charset="0" panose="02020603050405020304" pitchFamily="18" typeface="Times New Roman"/>
                          <a:cs charset="0" panose="02020603050405020304" pitchFamily="18" typeface="Times New Roman"/>
                        </a:rPr>
                        <a:t>đến</a:t>
                      </a:r>
                      <a:r>
                        <a:rPr dirty="0" lang="en-US" sz="1800">
                          <a:solidFill>
                            <a:srgbClr val="FF0000"/>
                          </a:solidFill>
                          <a:effectLst/>
                          <a:uFillTx/>
                          <a:latin charset="0" panose="02020603050405020304" pitchFamily="18" typeface="Times New Roman"/>
                          <a:cs charset="0" panose="02020603050405020304" pitchFamily="18" typeface="Times New Roman"/>
                        </a:rPr>
                        <a:t> 7 </a:t>
                      </a:r>
                      <a:r>
                        <a:rPr dirty="0" err="1" lang="en-US" sz="1800">
                          <a:solidFill>
                            <a:srgbClr val="FF0000"/>
                          </a:solidFill>
                          <a:effectLst/>
                          <a:uFillTx/>
                          <a:latin charset="0" panose="02020603050405020304" pitchFamily="18" typeface="Times New Roman"/>
                          <a:cs charset="0" panose="02020603050405020304" pitchFamily="18" typeface="Times New Roman"/>
                        </a:rPr>
                        <a:t>ngày</a:t>
                      </a:r>
                      <a:r>
                        <a:rPr dirty="0" lang="vi-VN" sz="1800">
                          <a:solidFill>
                            <a:schemeClr val="bg1"/>
                          </a:solidFill>
                          <a:effectLst/>
                          <a:uFillTx/>
                          <a:latin charset="0" panose="02020603050405020304" pitchFamily="18" typeface="Times New Roman"/>
                          <a:cs charset="0" panose="02020603050405020304" pitchFamily="18" typeface="Times New Roman"/>
                        </a:rPr>
                        <a:t>.</a:t>
                      </a:r>
                      <a:endParaRPr dirty="0" lang="en-US" sz="1800">
                        <a:solidFill>
                          <a:schemeClr val="bg1"/>
                        </a:solidFill>
                        <a:effectLst/>
                        <a:uFillTx/>
                        <a:latin charset="0" panose="02020603050405020304" pitchFamily="18" typeface="Times New Roman"/>
                        <a:cs charset="0" panose="02020603050405020304" pitchFamily="18" typeface="Times New Roman"/>
                      </a:endParaRPr>
                    </a:p>
                    <a:p>
                      <a:pPr algn="just">
                        <a:lnSpc>
                          <a:spcPct val="115000"/>
                        </a:lnSpc>
                        <a:spcAft>
                          <a:spcPts val="0"/>
                        </a:spcAft>
                      </a:pPr>
                      <a:r>
                        <a:rPr dirty="0" err="1" lang="en-US" sz="1800">
                          <a:solidFill>
                            <a:schemeClr val="bg1"/>
                          </a:solidFill>
                          <a:effectLst/>
                          <a:uFillTx/>
                          <a:latin charset="0" panose="02020603050405020304" pitchFamily="18" typeface="Times New Roman"/>
                          <a:cs charset="0" panose="02020603050405020304" pitchFamily="18" typeface="Times New Roman"/>
                        </a:rPr>
                        <a:t>Nếu</a:t>
                      </a:r>
                      <a:r>
                        <a:rPr dirty="0" lang="en-US" sz="1800">
                          <a:solidFill>
                            <a:schemeClr val="bg1"/>
                          </a:solidFill>
                          <a:effectLst/>
                          <a:uFillTx/>
                          <a:latin charset="0" panose="02020603050405020304" pitchFamily="18" typeface="Times New Roman"/>
                          <a:cs charset="0" panose="02020603050405020304" pitchFamily="18" typeface="Times New Roman"/>
                        </a:rPr>
                        <a:t> </a:t>
                      </a:r>
                      <a:r>
                        <a:rPr dirty="0" err="1" lang="en-US" sz="1800">
                          <a:solidFill>
                            <a:schemeClr val="bg1"/>
                          </a:solidFill>
                          <a:effectLst/>
                          <a:uFillTx/>
                          <a:latin charset="0" panose="02020603050405020304" pitchFamily="18" typeface="Times New Roman"/>
                          <a:cs charset="0" panose="02020603050405020304" pitchFamily="18" typeface="Times New Roman"/>
                        </a:rPr>
                        <a:t>cấy</a:t>
                      </a:r>
                      <a:r>
                        <a:rPr dirty="0" lang="en-US" sz="1800">
                          <a:solidFill>
                            <a:schemeClr val="bg1"/>
                          </a:solidFill>
                          <a:effectLst/>
                          <a:uFillTx/>
                          <a:latin charset="0" panose="02020603050405020304" pitchFamily="18" typeface="Times New Roman"/>
                          <a:cs charset="0" panose="02020603050405020304" pitchFamily="18" typeface="Times New Roman"/>
                        </a:rPr>
                        <a:t> </a:t>
                      </a:r>
                      <a:r>
                        <a:rPr dirty="0" err="1" lang="en-US" sz="1800">
                          <a:solidFill>
                            <a:schemeClr val="bg1"/>
                          </a:solidFill>
                          <a:effectLst/>
                          <a:uFillTx/>
                          <a:latin charset="0" panose="02020603050405020304" pitchFamily="18" typeface="Times New Roman"/>
                          <a:cs charset="0" panose="02020603050405020304" pitchFamily="18" typeface="Times New Roman"/>
                        </a:rPr>
                        <a:t>máu</a:t>
                      </a:r>
                      <a:r>
                        <a:rPr dirty="0" lang="en-US" sz="1800">
                          <a:solidFill>
                            <a:schemeClr val="bg1"/>
                          </a:solidFill>
                          <a:effectLst/>
                          <a:uFillTx/>
                          <a:latin charset="0" panose="02020603050405020304" pitchFamily="18" typeface="Times New Roman"/>
                          <a:cs charset="0" panose="02020603050405020304" pitchFamily="18" typeface="Times New Roman"/>
                        </a:rPr>
                        <a:t> </a:t>
                      </a:r>
                      <a:r>
                        <a:rPr dirty="0" err="1" lang="en-US" sz="1800">
                          <a:solidFill>
                            <a:schemeClr val="bg1"/>
                          </a:solidFill>
                          <a:effectLst/>
                          <a:uFillTx/>
                          <a:latin charset="0" panose="02020603050405020304" pitchFamily="18" typeface="Times New Roman"/>
                          <a:cs charset="0" panose="02020603050405020304" pitchFamily="18" typeface="Times New Roman"/>
                        </a:rPr>
                        <a:t>ra</a:t>
                      </a:r>
                      <a:r>
                        <a:rPr dirty="0" lang="en-US" sz="1800">
                          <a:solidFill>
                            <a:schemeClr val="bg1"/>
                          </a:solidFill>
                          <a:effectLst/>
                          <a:uFillTx/>
                          <a:latin charset="0" panose="02020603050405020304" pitchFamily="18" typeface="Times New Roman"/>
                          <a:cs charset="0" panose="02020603050405020304" pitchFamily="18" typeface="Times New Roman"/>
                        </a:rPr>
                        <a:t> </a:t>
                      </a:r>
                      <a:r>
                        <a:rPr dirty="0" err="1" lang="en-US" sz="1800">
                          <a:solidFill>
                            <a:schemeClr val="bg1"/>
                          </a:solidFill>
                          <a:effectLst/>
                          <a:uFillTx/>
                          <a:latin charset="0" panose="02020603050405020304" pitchFamily="18" typeface="Times New Roman"/>
                          <a:cs charset="0" panose="02020603050405020304" pitchFamily="18" typeface="Times New Roman"/>
                        </a:rPr>
                        <a:t>cầu</a:t>
                      </a:r>
                      <a:r>
                        <a:rPr dirty="0" lang="en-US" sz="1800">
                          <a:solidFill>
                            <a:schemeClr val="bg1"/>
                          </a:solidFill>
                          <a:effectLst/>
                          <a:uFillTx/>
                          <a:latin charset="0" panose="02020603050405020304" pitchFamily="18" typeface="Times New Roman"/>
                          <a:cs charset="0" panose="02020603050405020304" pitchFamily="18" typeface="Times New Roman"/>
                        </a:rPr>
                        <a:t> </a:t>
                      </a:r>
                      <a:r>
                        <a:rPr dirty="0" err="1" lang="en-US" sz="1800">
                          <a:solidFill>
                            <a:schemeClr val="bg1"/>
                          </a:solidFill>
                          <a:effectLst/>
                          <a:uFillTx/>
                          <a:latin charset="0" panose="02020603050405020304" pitchFamily="18" typeface="Times New Roman"/>
                          <a:cs charset="0" panose="02020603050405020304" pitchFamily="18" typeface="Times New Roman"/>
                        </a:rPr>
                        <a:t>trùng</a:t>
                      </a:r>
                      <a:r>
                        <a:rPr dirty="0" lang="en-US" sz="1800">
                          <a:solidFill>
                            <a:schemeClr val="bg1"/>
                          </a:solidFill>
                          <a:effectLst/>
                          <a:uFillTx/>
                          <a:latin charset="0" panose="02020603050405020304" pitchFamily="18" typeface="Times New Roman"/>
                          <a:cs charset="0" panose="02020603050405020304" pitchFamily="18" typeface="Times New Roman"/>
                        </a:rPr>
                        <a:t> Gram </a:t>
                      </a:r>
                      <a:r>
                        <a:rPr dirty="0" err="1" lang="en-US" sz="1800">
                          <a:solidFill>
                            <a:schemeClr val="bg1"/>
                          </a:solidFill>
                          <a:effectLst/>
                          <a:uFillTx/>
                          <a:latin charset="0" panose="02020603050405020304" pitchFamily="18" typeface="Times New Roman"/>
                          <a:cs charset="0" panose="02020603050405020304" pitchFamily="18" typeface="Times New Roman"/>
                        </a:rPr>
                        <a:t>dương</a:t>
                      </a:r>
                      <a:r>
                        <a:rPr dirty="0" lang="en-US" sz="1800">
                          <a:solidFill>
                            <a:schemeClr val="bg1"/>
                          </a:solidFill>
                          <a:effectLst/>
                          <a:uFillTx/>
                          <a:latin charset="0" panose="02020603050405020304" pitchFamily="18" typeface="Times New Roman"/>
                          <a:cs charset="0" panose="02020603050405020304" pitchFamily="18" typeface="Times New Roman"/>
                        </a:rPr>
                        <a:t> </a:t>
                      </a:r>
                      <a:r>
                        <a:rPr dirty="0" err="1" lang="en-US" sz="1800">
                          <a:solidFill>
                            <a:schemeClr val="bg1"/>
                          </a:solidFill>
                          <a:effectLst/>
                          <a:uFillTx/>
                          <a:latin charset="0" panose="02020603050405020304" pitchFamily="18" typeface="Times New Roman"/>
                          <a:cs charset="0" panose="02020603050405020304" pitchFamily="18" typeface="Times New Roman"/>
                        </a:rPr>
                        <a:t>như</a:t>
                      </a:r>
                      <a:r>
                        <a:rPr dirty="0" lang="en-US" sz="1800">
                          <a:solidFill>
                            <a:schemeClr val="bg1"/>
                          </a:solidFill>
                          <a:effectLst/>
                          <a:uFillTx/>
                          <a:latin charset="0" panose="02020603050405020304" pitchFamily="18" typeface="Times New Roman"/>
                          <a:cs charset="0" panose="02020603050405020304" pitchFamily="18" typeface="Times New Roman"/>
                        </a:rPr>
                        <a:t> Enterococcus spp., Streptococcus spp., </a:t>
                      </a:r>
                      <a:r>
                        <a:rPr dirty="0" err="1" lang="en-US" sz="1800">
                          <a:solidFill>
                            <a:schemeClr val="bg1"/>
                          </a:solidFill>
                          <a:effectLst/>
                          <a:uFillTx/>
                          <a:latin charset="0" panose="02020603050405020304" pitchFamily="18" typeface="Times New Roman"/>
                          <a:cs charset="0" panose="02020603050405020304" pitchFamily="18" typeface="Times New Roman"/>
                        </a:rPr>
                        <a:t>thời</a:t>
                      </a:r>
                      <a:r>
                        <a:rPr dirty="0" lang="en-US" sz="1800">
                          <a:solidFill>
                            <a:schemeClr val="bg1"/>
                          </a:solidFill>
                          <a:effectLst/>
                          <a:uFillTx/>
                          <a:latin charset="0" panose="02020603050405020304" pitchFamily="18" typeface="Times New Roman"/>
                          <a:cs charset="0" panose="02020603050405020304" pitchFamily="18" typeface="Times New Roman"/>
                        </a:rPr>
                        <a:t> </a:t>
                      </a:r>
                      <a:r>
                        <a:rPr dirty="0" err="1" lang="en-US" sz="1800">
                          <a:solidFill>
                            <a:schemeClr val="bg1"/>
                          </a:solidFill>
                          <a:effectLst/>
                          <a:uFillTx/>
                          <a:latin charset="0" panose="02020603050405020304" pitchFamily="18" typeface="Times New Roman"/>
                          <a:cs charset="0" panose="02020603050405020304" pitchFamily="18" typeface="Times New Roman"/>
                        </a:rPr>
                        <a:t>gian</a:t>
                      </a:r>
                      <a:r>
                        <a:rPr dirty="0" lang="en-US" sz="1800">
                          <a:solidFill>
                            <a:schemeClr val="bg1"/>
                          </a:solidFill>
                          <a:effectLst/>
                          <a:uFillTx/>
                          <a:latin charset="0" panose="02020603050405020304" pitchFamily="18" typeface="Times New Roman"/>
                          <a:cs charset="0" panose="02020603050405020304" pitchFamily="18" typeface="Times New Roman"/>
                        </a:rPr>
                        <a:t> </a:t>
                      </a:r>
                      <a:r>
                        <a:rPr dirty="0" err="1" lang="en-US" sz="1800">
                          <a:solidFill>
                            <a:schemeClr val="bg1"/>
                          </a:solidFill>
                          <a:effectLst/>
                          <a:uFillTx/>
                          <a:latin charset="0" panose="02020603050405020304" pitchFamily="18" typeface="Times New Roman"/>
                          <a:cs charset="0" panose="02020603050405020304" pitchFamily="18" typeface="Times New Roman"/>
                        </a:rPr>
                        <a:t>sử</a:t>
                      </a:r>
                      <a:r>
                        <a:rPr dirty="0" lang="en-US" sz="1800">
                          <a:solidFill>
                            <a:schemeClr val="bg1"/>
                          </a:solidFill>
                          <a:effectLst/>
                          <a:uFillTx/>
                          <a:latin charset="0" panose="02020603050405020304" pitchFamily="18" typeface="Times New Roman"/>
                          <a:cs charset="0" panose="02020603050405020304" pitchFamily="18" typeface="Times New Roman"/>
                        </a:rPr>
                        <a:t> </a:t>
                      </a:r>
                      <a:r>
                        <a:rPr dirty="0" err="1" lang="en-US" sz="1800">
                          <a:solidFill>
                            <a:schemeClr val="bg1"/>
                          </a:solidFill>
                          <a:effectLst/>
                          <a:uFillTx/>
                          <a:latin charset="0" panose="02020603050405020304" pitchFamily="18" typeface="Times New Roman"/>
                          <a:cs charset="0" panose="02020603050405020304" pitchFamily="18" typeface="Times New Roman"/>
                        </a:rPr>
                        <a:t>dụng</a:t>
                      </a:r>
                      <a:r>
                        <a:rPr dirty="0" lang="en-US" sz="1800">
                          <a:solidFill>
                            <a:schemeClr val="bg1"/>
                          </a:solidFill>
                          <a:effectLst/>
                          <a:uFillTx/>
                          <a:latin charset="0" panose="02020603050405020304" pitchFamily="18" typeface="Times New Roman"/>
                          <a:cs charset="0" panose="02020603050405020304" pitchFamily="18" typeface="Times New Roman"/>
                        </a:rPr>
                        <a:t> </a:t>
                      </a:r>
                      <a:r>
                        <a:rPr dirty="0" err="1" lang="en-US" sz="1800">
                          <a:solidFill>
                            <a:schemeClr val="bg1"/>
                          </a:solidFill>
                          <a:effectLst/>
                          <a:uFillTx/>
                          <a:latin charset="0" panose="02020603050405020304" pitchFamily="18" typeface="Times New Roman"/>
                          <a:cs charset="0" panose="02020603050405020304" pitchFamily="18" typeface="Times New Roman"/>
                        </a:rPr>
                        <a:t>kháng</a:t>
                      </a:r>
                      <a:r>
                        <a:rPr dirty="0" lang="en-US" sz="1800">
                          <a:solidFill>
                            <a:schemeClr val="bg1"/>
                          </a:solidFill>
                          <a:effectLst/>
                          <a:uFillTx/>
                          <a:latin charset="0" panose="02020603050405020304" pitchFamily="18" typeface="Times New Roman"/>
                          <a:cs charset="0" panose="02020603050405020304" pitchFamily="18" typeface="Times New Roman"/>
                        </a:rPr>
                        <a:t> </a:t>
                      </a:r>
                      <a:r>
                        <a:rPr dirty="0" err="1" lang="en-US" sz="1800">
                          <a:solidFill>
                            <a:schemeClr val="bg1"/>
                          </a:solidFill>
                          <a:effectLst/>
                          <a:uFillTx/>
                          <a:latin charset="0" panose="02020603050405020304" pitchFamily="18" typeface="Times New Roman"/>
                          <a:cs charset="0" panose="02020603050405020304" pitchFamily="18" typeface="Times New Roman"/>
                        </a:rPr>
                        <a:t>sinh</a:t>
                      </a:r>
                      <a:r>
                        <a:rPr dirty="0" lang="en-US" sz="1800">
                          <a:solidFill>
                            <a:schemeClr val="bg1"/>
                          </a:solidFill>
                          <a:effectLst/>
                          <a:uFillTx/>
                          <a:latin charset="0" panose="02020603050405020304" pitchFamily="18" typeface="Times New Roman"/>
                          <a:cs charset="0" panose="02020603050405020304" pitchFamily="18" typeface="Times New Roman"/>
                        </a:rPr>
                        <a:t> </a:t>
                      </a:r>
                      <a:r>
                        <a:rPr dirty="0" err="1" lang="en-US" sz="1800">
                          <a:solidFill>
                            <a:schemeClr val="bg1"/>
                          </a:solidFill>
                          <a:effectLst/>
                          <a:uFillTx/>
                          <a:latin charset="0" panose="02020603050405020304" pitchFamily="18" typeface="Times New Roman"/>
                          <a:cs charset="0" panose="02020603050405020304" pitchFamily="18" typeface="Times New Roman"/>
                        </a:rPr>
                        <a:t>ít</a:t>
                      </a:r>
                      <a:r>
                        <a:rPr dirty="0" lang="en-US" sz="1800">
                          <a:solidFill>
                            <a:schemeClr val="bg1"/>
                          </a:solidFill>
                          <a:effectLst/>
                          <a:uFillTx/>
                          <a:latin charset="0" panose="02020603050405020304" pitchFamily="18" typeface="Times New Roman"/>
                          <a:cs charset="0" panose="02020603050405020304" pitchFamily="18" typeface="Times New Roman"/>
                        </a:rPr>
                        <a:t> </a:t>
                      </a:r>
                      <a:r>
                        <a:rPr dirty="0" err="1" lang="en-US" sz="1800">
                          <a:solidFill>
                            <a:schemeClr val="bg1"/>
                          </a:solidFill>
                          <a:effectLst/>
                          <a:uFillTx/>
                          <a:latin charset="0" panose="02020603050405020304" pitchFamily="18" typeface="Times New Roman"/>
                          <a:cs charset="0" panose="02020603050405020304" pitchFamily="18" typeface="Times New Roman"/>
                        </a:rPr>
                        <a:t>nhất</a:t>
                      </a:r>
                      <a:r>
                        <a:rPr dirty="0" lang="en-US" sz="1800">
                          <a:solidFill>
                            <a:schemeClr val="bg1"/>
                          </a:solidFill>
                          <a:effectLst/>
                          <a:uFillTx/>
                          <a:latin charset="0" panose="02020603050405020304" pitchFamily="18" typeface="Times New Roman"/>
                          <a:cs charset="0" panose="02020603050405020304" pitchFamily="18" typeface="Times New Roman"/>
                        </a:rPr>
                        <a:t> </a:t>
                      </a:r>
                      <a:r>
                        <a:rPr dirty="0" err="1" lang="en-US" sz="1800">
                          <a:solidFill>
                            <a:schemeClr val="bg1"/>
                          </a:solidFill>
                          <a:effectLst/>
                          <a:uFillTx/>
                          <a:latin charset="0" panose="02020603050405020304" pitchFamily="18" typeface="Times New Roman"/>
                          <a:cs charset="0" panose="02020603050405020304" pitchFamily="18" typeface="Times New Roman"/>
                        </a:rPr>
                        <a:t>là</a:t>
                      </a:r>
                      <a:r>
                        <a:rPr dirty="0" lang="en-US" sz="1800">
                          <a:solidFill>
                            <a:schemeClr val="bg1"/>
                          </a:solidFill>
                          <a:effectLst/>
                          <a:uFillTx/>
                          <a:latin charset="0" panose="02020603050405020304" pitchFamily="18" typeface="Times New Roman"/>
                          <a:cs charset="0" panose="02020603050405020304" pitchFamily="18" typeface="Times New Roman"/>
                        </a:rPr>
                        <a:t> 2 </a:t>
                      </a:r>
                      <a:r>
                        <a:rPr dirty="0" err="1" lang="en-US" sz="1800">
                          <a:solidFill>
                            <a:schemeClr val="bg1"/>
                          </a:solidFill>
                          <a:effectLst/>
                          <a:uFillTx/>
                          <a:latin charset="0" panose="02020603050405020304" pitchFamily="18" typeface="Times New Roman"/>
                          <a:cs charset="0" panose="02020603050405020304" pitchFamily="18" typeface="Times New Roman"/>
                        </a:rPr>
                        <a:t>tuần</a:t>
                      </a:r>
                      <a:r>
                        <a:rPr dirty="0" lang="vi-VN" sz="1800">
                          <a:solidFill>
                            <a:schemeClr val="bg1"/>
                          </a:solidFill>
                          <a:effectLst/>
                          <a:uFillTx/>
                          <a:latin charset="0" panose="02020603050405020304" pitchFamily="18" typeface="Times New Roman"/>
                          <a:cs charset="0" panose="02020603050405020304" pitchFamily="18" typeface="Times New Roman"/>
                        </a:rPr>
                        <a:t>.</a:t>
                      </a:r>
                      <a:endPar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c>
                  <a:txBody>
                    <a:bodyPr/>
                    <a:lstStyle/>
                    <a:p>
                      <a:pPr algn="just">
                        <a:lnSpc>
                          <a:spcPct val="115000"/>
                        </a:lnSpc>
                        <a:spcAft>
                          <a:spcPts val="0"/>
                        </a:spcAft>
                      </a:pPr>
                      <a:r>
                        <a:rPr lang="en-US" sz="1800">
                          <a:solidFill>
                            <a:schemeClr val="bg1"/>
                          </a:solidFill>
                          <a:effectLst/>
                          <a:uFillTx/>
                          <a:latin charset="0" panose="02020603050405020304" pitchFamily="18" typeface="Times New Roman"/>
                          <a:cs charset="0" panose="02020603050405020304" pitchFamily="18" typeface="Times New Roman"/>
                        </a:rPr>
                        <a:t>Nếu cấy máu ra cầu trùng Gram dương như Enterococcus spp., Streptococcus spp., thời gian sử dụng kháng sinh ít nhất là 2 tuần</a:t>
                      </a:r>
                      <a:r>
                        <a:rPr lang="vi-VN" sz="1800">
                          <a:solidFill>
                            <a:schemeClr val="bg1"/>
                          </a:solidFill>
                          <a:effectLst/>
                          <a:uFillTx/>
                          <a:latin charset="0" panose="02020603050405020304" pitchFamily="18" typeface="Times New Roman"/>
                          <a:cs charset="0" panose="02020603050405020304" pitchFamily="18" typeface="Times New Roman"/>
                        </a:rPr>
                        <a:t>.</a:t>
                      </a:r>
                      <a:endParaRPr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r>
              <a:tr h="1867702">
                <a:tc>
                  <a:txBody>
                    <a:bodyPr/>
                    <a:lstStyle/>
                    <a:p>
                      <a:pPr algn="just">
                        <a:lnSpc>
                          <a:spcPct val="115000"/>
                        </a:lnSpc>
                        <a:spcAft>
                          <a:spcPts val="0"/>
                        </a:spcAft>
                      </a:pPr>
                      <a:r>
                        <a:rPr lang="vi-VN" sz="1800">
                          <a:solidFill>
                            <a:schemeClr val="bg1"/>
                          </a:solidFill>
                          <a:effectLst/>
                          <a:uFillTx/>
                          <a:latin charset="0" panose="02020603050405020304" pitchFamily="18" typeface="Times New Roman"/>
                          <a:cs charset="0" panose="02020603050405020304" pitchFamily="18" typeface="Times New Roman"/>
                        </a:rPr>
                        <a:t>Các trường hợp đặc biệt cần kéo dài thời gian dùng kháng sinh</a:t>
                      </a:r>
                      <a:endParaRPr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c gridSpan="2">
                  <a:txBody>
                    <a:bodyPr/>
                    <a:lstStyle/>
                    <a:p>
                      <a:pPr algn="just">
                        <a:lnSpc>
                          <a:spcPct val="115000"/>
                        </a:lnSpc>
                        <a:spcAft>
                          <a:spcPts val="0"/>
                        </a:spcAft>
                      </a:pPr>
                      <a:r>
                        <a:rPr dirty="0" lang="vi-VN" sz="1800">
                          <a:solidFill>
                            <a:srgbClr val="FF0000"/>
                          </a:solidFill>
                          <a:effectLst/>
                          <a:uFillTx/>
                          <a:latin charset="0" panose="02020603050405020304" pitchFamily="18" typeface="Times New Roman"/>
                          <a:cs charset="0" panose="02020603050405020304" pitchFamily="18" typeface="Times New Roman"/>
                        </a:rPr>
                        <a:t>Nếu còn tắc nghẽn đường mật, kháng sinh nên được tiếp tục đến khi tắc nghẽn được điều trị. </a:t>
                      </a:r>
                      <a:endParaRPr dirty="0" lang="en-US" sz="1800">
                        <a:solidFill>
                          <a:srgbClr val="FF0000"/>
                        </a:solidFill>
                        <a:effectLst/>
                        <a:uFillTx/>
                        <a:latin charset="0" panose="02020603050405020304" pitchFamily="18" typeface="Times New Roman"/>
                        <a:cs charset="0" panose="02020603050405020304" pitchFamily="18" typeface="Times New Roman"/>
                      </a:endParaRPr>
                    </a:p>
                    <a:p>
                      <a:pPr algn="just">
                        <a:lnSpc>
                          <a:spcPct val="115000"/>
                        </a:lnSpc>
                        <a:spcAft>
                          <a:spcPts val="0"/>
                        </a:spcAft>
                      </a:pPr>
                      <a:r>
                        <a:rPr dirty="0" lang="vi-VN" sz="1800">
                          <a:solidFill>
                            <a:srgbClr val="FF0000"/>
                          </a:solidFill>
                          <a:effectLst/>
                          <a:uFillTx/>
                          <a:latin charset="0" panose="02020603050405020304" pitchFamily="18" typeface="Times New Roman"/>
                          <a:cs charset="0" panose="02020603050405020304" pitchFamily="18" typeface="Times New Roman"/>
                        </a:rPr>
                        <a:t>Nếu có áp xe gan, kháng sinh nên được tiếp tục đến khi lâm sàng, xét nghiệm sinh hoá, hình ảnh học cho thấy ổ áp xe đã đáp ứng điều trị</a:t>
                      </a:r>
                      <a:r>
                        <a:rPr dirty="0" lang="vi-VN" sz="1800">
                          <a:solidFill>
                            <a:schemeClr val="bg1"/>
                          </a:solidFill>
                          <a:effectLst/>
                          <a:uFillTx/>
                          <a:latin charset="0" panose="02020603050405020304" pitchFamily="18" typeface="Times New Roman"/>
                          <a:cs charset="0" panose="02020603050405020304" pitchFamily="18" typeface="Times New Roman"/>
                        </a:rPr>
                        <a:t>.</a:t>
                      </a:r>
                      <a:endParaRPr dirty="0" lang="en-US" sz="1800">
                        <a:solidFill>
                          <a:schemeClr val="bg1"/>
                        </a:solidFill>
                        <a:effectLst/>
                        <a:uFillTx/>
                        <a:latin charset="0" panose="02020603050405020304" pitchFamily="18" typeface="Times New Roman"/>
                        <a:ea charset="0" panose="020F0502020204030204" pitchFamily="34" typeface="Calibri"/>
                        <a:cs charset="0" panose="02020603050405020304" pitchFamily="18" typeface="Times New Roman"/>
                      </a:endParaRPr>
                    </a:p>
                  </a:txBody>
                  <a:tcPr marB="0" marL="68580" marR="68580" marT="0"/>
                </a:tc>
                <a:tc hMerge="1">
                  <a:txBody>
                    <a:bodyPr/>
                    <a:lstStyle/>
                    <a:p>
                      <a:endParaRPr>
                        <a:uFillTx/>
                      </a:endParaRPr>
                    </a:p>
                  </a:txBody>
                  <a:tcPr/>
                </a:tc>
              </a:tr>
            </a:tbl>
          </a:graphicData>
        </a:graphic>
      </p:graphicFrame>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71.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3010" name="TextBox 3"/>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770310" y="685800"/>
            <a:ext cx="8221290" cy="523220"/>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lvl1pPr>
              <a:defRPr>
                <a:solidFill>
                  <a:schemeClr val="tx1"/>
                </a:solidFill>
                <a:uFillTx/>
                <a:latin charset="0" panose="020B0604020202020204" pitchFamily="34" typeface="Arial"/>
                <a:cs charset="0" panose="020B0604020202020204" pitchFamily="34" typeface="Arial"/>
              </a:defRPr>
            </a:lvl1pPr>
            <a:lvl2pPr indent="-285750" marL="742950">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r>
              <a:rPr altLang="en-US" b="1" dirty="0" i="1" lang="vi-VN" sz="2800">
                <a:solidFill>
                  <a:srgbClr val="00B050"/>
                </a:solidFill>
                <a:uFillTx/>
                <a:latin charset="0" panose="02020603050405020304" pitchFamily="18" typeface="Times New Roman"/>
                <a:cs charset="0" panose="02020603050405020304" pitchFamily="18" typeface="Times New Roman"/>
              </a:rPr>
              <a:t>4.2/ BIẾN CHỨNG ÁP XE GAN ĐƯỜNG MẬT </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 name="Rectangle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770310" y="1600200"/>
            <a:ext cx="7848600" cy="4734886"/>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p>
            <a:pPr algn="just" lvl="0">
              <a:lnSpc>
                <a:spcPct val="115000"/>
              </a:lnSpc>
              <a:spcAft>
                <a:spcPts val="1440"/>
              </a:spcAft>
            </a:pPr>
            <a:r>
              <a:rPr b="1" dirty="0" i="1" lang="vi-VN" sz="2800">
                <a:solidFill>
                  <a:srgbClr val="00B0F0"/>
                </a:solidFill>
                <a:uFillTx/>
                <a:latin charset="0" panose="02020603050405020304" pitchFamily="18" typeface="Times New Roman"/>
                <a:ea charset="0" panose="020F0502020204030204" pitchFamily="34" typeface="Calibri"/>
              </a:rPr>
              <a:t>Nguyên tắc điều trị:</a:t>
            </a:r>
          </a:p>
          <a:p>
            <a:pPr algn="just" indent="-342900" lvl="0" marL="342900">
              <a:lnSpc>
                <a:spcPct val="115000"/>
              </a:lnSpc>
              <a:spcAft>
                <a:spcPts val="1440"/>
              </a:spcAft>
              <a:buFont charset="0" panose="02020603050405020304" pitchFamily="18" typeface="Times New Roman"/>
              <a:buChar char="-"/>
            </a:pPr>
            <a:r>
              <a:rPr dirty="0" lang="vi-VN" sz="2800">
                <a:uFillTx/>
                <a:latin charset="0" panose="02020603050405020304" pitchFamily="18" typeface="Times New Roman"/>
                <a:ea charset="0" panose="020F0502020204030204" pitchFamily="34" typeface="Calibri"/>
              </a:rPr>
              <a:t>Kháng sinh điều trị: lựa chọn kháng sinh và thời gian sử dụng kháng sinh tương tự viêm đường mật cấp.</a:t>
            </a:r>
          </a:p>
          <a:p>
            <a:pPr algn="just" indent="-342900" lvl="0" marL="342900">
              <a:lnSpc>
                <a:spcPct val="115000"/>
              </a:lnSpc>
              <a:spcAft>
                <a:spcPts val="1440"/>
              </a:spcAft>
              <a:buFont charset="0" panose="02020603050405020304" pitchFamily="18" typeface="Times New Roman"/>
              <a:buChar char="-"/>
            </a:pPr>
            <a:r>
              <a:rPr dirty="0" lang="vi-VN" sz="2800">
                <a:uFillTx/>
                <a:latin charset="0" panose="02020603050405020304" pitchFamily="18" typeface="Times New Roman"/>
                <a:ea charset="0" panose="020F0502020204030204" pitchFamily="34" typeface="Calibri"/>
              </a:rPr>
              <a:t>Dẫn lưu đường mật: qua ERCP hoặc qua da.</a:t>
            </a:r>
          </a:p>
          <a:p>
            <a:pPr algn="just" indent="-342900" lvl="0" marL="342900">
              <a:lnSpc>
                <a:spcPct val="115000"/>
              </a:lnSpc>
              <a:spcAft>
                <a:spcPts val="1440"/>
              </a:spcAft>
              <a:buFont charset="0" panose="02020603050405020304" pitchFamily="18" typeface="Times New Roman"/>
              <a:buChar char="-"/>
            </a:pPr>
            <a:r>
              <a:rPr dirty="0" lang="vi-VN" sz="2800">
                <a:uFillTx/>
                <a:latin charset="0" panose="02020603050405020304" pitchFamily="18" typeface="Times New Roman"/>
                <a:ea charset="0" panose="020F0502020204030204" pitchFamily="34" typeface="Calibri"/>
              </a:rPr>
              <a:t>Dẫn lưu ổ áp xe gan khi cần thiết.</a:t>
            </a:r>
          </a:p>
          <a:p>
            <a:pPr algn="just" indent="-342900" lvl="0" marL="342900">
              <a:lnSpc>
                <a:spcPct val="115000"/>
              </a:lnSpc>
              <a:spcAft>
                <a:spcPts val="1440"/>
              </a:spcAft>
              <a:buFont charset="0" panose="02020603050405020304" pitchFamily="18" typeface="Times New Roman"/>
              <a:buChar char="-"/>
            </a:pPr>
            <a:r>
              <a:rPr dirty="0" lang="vi-VN" sz="2800">
                <a:uFillTx/>
                <a:latin charset="0" panose="02020603050405020304" pitchFamily="18" typeface="Times New Roman"/>
                <a:ea charset="0" panose="020F0502020204030204" pitchFamily="34" typeface="Calibri"/>
              </a:rPr>
              <a:t>Điều trị lấy sỏi đường mật chính vào thời điểm thích hợp.</a:t>
            </a: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72.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Rectang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457200" y="1295400"/>
            <a:ext cx="8229600" cy="784830"/>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p>
            <a:pPr algn="just" eaLnBrk="1" hangingPunct="1">
              <a:spcBef>
                <a:spcPct val="50000"/>
              </a:spcBef>
              <a:defRPr>
                <a:uFillTx/>
              </a:defRPr>
            </a:pPr>
            <a:r>
              <a:rPr dirty="0" lang="en-US" smtClean="0">
                <a:solidFill>
                  <a:srgbClr val="FFFF00"/>
                </a:solidFill>
                <a:uFillTx/>
                <a:latin charset="0" pitchFamily="18" typeface="Times New Roman"/>
                <a:cs charset="0" pitchFamily="18" typeface="Times New Roman"/>
                <a:sym charset="2" panose="05000000000000000000" pitchFamily="2" typeface="Wingdings"/>
              </a:rPr>
              <a:t>“</a:t>
            </a:r>
            <a:r>
              <a:rPr dirty="0" err="1" lang="en-US" smtClean="0">
                <a:solidFill>
                  <a:srgbClr val="FFFF00"/>
                </a:solidFill>
                <a:uFillTx/>
                <a:latin charset="0" pitchFamily="18" typeface="Times New Roman"/>
                <a:cs charset="0" pitchFamily="18" typeface="Times New Roman"/>
                <a:sym charset="2" panose="05000000000000000000" pitchFamily="2" typeface="Wingdings"/>
              </a:rPr>
              <a:t>Khác</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với</a:t>
            </a:r>
            <a:r>
              <a:rPr dirty="0" lang="en-US" smtClean="0">
                <a:solidFill>
                  <a:srgbClr val="FFFF00"/>
                </a:solidFill>
                <a:uFillTx/>
                <a:latin charset="0" pitchFamily="18" typeface="Times New Roman"/>
                <a:cs charset="0" pitchFamily="18" typeface="Times New Roman"/>
                <a:sym charset="2" panose="05000000000000000000" pitchFamily="2" typeface="Wingdings"/>
              </a:rPr>
              <a:t> abscess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gan</a:t>
            </a:r>
            <a:r>
              <a:rPr dirty="0" lang="en-US" smtClean="0">
                <a:solidFill>
                  <a:srgbClr val="FFFF00"/>
                </a:solidFill>
                <a:uFillTx/>
                <a:latin charset="0" pitchFamily="18" typeface="Times New Roman"/>
                <a:cs charset="0" pitchFamily="18" typeface="Times New Roman"/>
                <a:sym charset="2" panose="05000000000000000000" pitchFamily="2" typeface="Wingdings"/>
              </a:rPr>
              <a:t> do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amib</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và</a:t>
            </a:r>
            <a:r>
              <a:rPr dirty="0" lang="en-US" smtClean="0">
                <a:solidFill>
                  <a:srgbClr val="FFFF00"/>
                </a:solidFill>
                <a:uFillTx/>
                <a:latin charset="0" pitchFamily="18" typeface="Times New Roman"/>
                <a:cs charset="0" pitchFamily="18" typeface="Times New Roman"/>
                <a:sym charset="2" panose="05000000000000000000" pitchFamily="2" typeface="Wingdings"/>
              </a:rPr>
              <a:t> vi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trùng</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chỉ</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cần</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dẫn</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lưu</a:t>
            </a:r>
            <a:r>
              <a:rPr dirty="0" lang="en-US" smtClean="0">
                <a:solidFill>
                  <a:srgbClr val="FFFF00"/>
                </a:solidFill>
                <a:uFillTx/>
                <a:latin charset="0" pitchFamily="18" typeface="Times New Roman"/>
                <a:cs charset="0" pitchFamily="18" typeface="Times New Roman"/>
                <a:sym charset="2" panose="05000000000000000000" pitchFamily="2" typeface="Wingdings"/>
              </a:rPr>
              <a:t> ổ abscess,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kháng</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sinh</a:t>
            </a:r>
            <a:endParaRPr dirty="0" lang="en-US" smtClean="0">
              <a:solidFill>
                <a:srgbClr val="FFFF00"/>
              </a:solidFill>
              <a:uFillTx/>
              <a:latin charset="0" pitchFamily="18" typeface="Times New Roman"/>
              <a:cs charset="0" pitchFamily="18" typeface="Times New Roman"/>
              <a:sym charset="2" panose="05000000000000000000" pitchFamily="2" typeface="Wingdings"/>
            </a:endParaRPr>
          </a:p>
          <a:p>
            <a:pPr algn="just" eaLnBrk="1" hangingPunct="1">
              <a:spcBef>
                <a:spcPct val="50000"/>
              </a:spcBef>
              <a:defRPr>
                <a:uFillTx/>
              </a:defRPr>
            </a:pPr>
            <a:r>
              <a:rPr dirty="0" err="1" lang="en-US" smtClean="0">
                <a:solidFill>
                  <a:srgbClr val="FFFF00"/>
                </a:solidFill>
                <a:uFillTx/>
                <a:latin charset="0" pitchFamily="18" typeface="Times New Roman"/>
                <a:cs charset="0" pitchFamily="18" typeface="Times New Roman"/>
                <a:sym charset="2" panose="05000000000000000000" pitchFamily="2" typeface="Wingdings"/>
              </a:rPr>
              <a:t>Còn</a:t>
            </a:r>
            <a:r>
              <a:rPr dirty="0" lang="en-US" smtClean="0">
                <a:solidFill>
                  <a:srgbClr val="FFFF00"/>
                </a:solidFill>
                <a:uFillTx/>
                <a:latin charset="0" pitchFamily="18" typeface="Times New Roman"/>
                <a:cs charset="0" pitchFamily="18" typeface="Times New Roman"/>
                <a:sym charset="2" panose="05000000000000000000" pitchFamily="2" typeface="Wingdings"/>
              </a:rPr>
              <a:t> abscess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gan</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đường</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mật</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phải</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dẫn</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lưu</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đường</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mật</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thêm</a:t>
            </a:r>
            <a:r>
              <a:rPr dirty="0" lang="en-US" smtClean="0">
                <a:solidFill>
                  <a:srgbClr val="FFFF00"/>
                </a:solidFill>
                <a:uFillTx/>
                <a:latin charset="0" pitchFamily="18" typeface="Times New Roman"/>
                <a:cs charset="0" pitchFamily="18" typeface="Times New Roman"/>
                <a:sym charset="2" panose="05000000000000000000" pitchFamily="2" typeface="Wingdings"/>
              </a:rPr>
              <a:t>”</a:t>
            </a:r>
            <a:endParaRPr dirty="0" lang="en-US">
              <a:solidFill>
                <a:srgbClr val="FFFF00"/>
              </a:solidFill>
              <a:uFillTx/>
              <a:latin charset="0" pitchFamily="18" typeface="Times New Roman"/>
              <a:cs charset="0" pitchFamily="18" typeface="Times New Roman"/>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73.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3010" name="TextBox 3"/>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685800" y="457200"/>
            <a:ext cx="8221290" cy="523220"/>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lvl1pPr>
              <a:defRPr>
                <a:solidFill>
                  <a:schemeClr val="tx1"/>
                </a:solidFill>
                <a:uFillTx/>
                <a:latin charset="0" panose="020B0604020202020204" pitchFamily="34" typeface="Arial"/>
                <a:cs charset="0" panose="020B0604020202020204" pitchFamily="34" typeface="Arial"/>
              </a:defRPr>
            </a:lvl1pPr>
            <a:lvl2pPr indent="-285750" marL="742950">
              <a:defRPr>
                <a:solidFill>
                  <a:schemeClr val="tx1"/>
                </a:solidFill>
                <a:uFillTx/>
                <a:latin charset="0" panose="020B0604020202020204" pitchFamily="34" typeface="Arial"/>
                <a:cs charset="0" panose="020B0604020202020204" pitchFamily="34" typeface="Arial"/>
              </a:defRPr>
            </a:lvl2pPr>
            <a:lvl3pPr indent="-228600" marL="1143000">
              <a:defRPr>
                <a:solidFill>
                  <a:schemeClr val="tx1"/>
                </a:solidFill>
                <a:uFillTx/>
                <a:latin charset="0" panose="020B0604020202020204" pitchFamily="34" typeface="Arial"/>
                <a:cs charset="0" panose="020B0604020202020204" pitchFamily="34" typeface="Arial"/>
              </a:defRPr>
            </a:lvl3pPr>
            <a:lvl4pPr indent="-228600" marL="1600200">
              <a:defRPr>
                <a:solidFill>
                  <a:schemeClr val="tx1"/>
                </a:solidFill>
                <a:uFillTx/>
                <a:latin charset="0" panose="020B0604020202020204" pitchFamily="34" typeface="Arial"/>
                <a:cs charset="0" panose="020B0604020202020204" pitchFamily="34" typeface="Arial"/>
              </a:defRPr>
            </a:lvl4pPr>
            <a:lvl5pPr indent="-228600" marL="2057400">
              <a:defRPr>
                <a:solidFill>
                  <a:schemeClr val="tx1"/>
                </a:solidFill>
                <a:uFillTx/>
                <a:latin charset="0" panose="020B0604020202020204" pitchFamily="34" typeface="Arial"/>
                <a:cs charset="0" panose="020B0604020202020204" pitchFamily="34" typeface="Arial"/>
              </a:defRPr>
            </a:lvl5pPr>
            <a:lvl6pPr eaLnBrk="0" fontAlgn="base" hangingPunct="0" indent="-228600" marL="2514600">
              <a:spcBef>
                <a:spcPct val="0"/>
              </a:spcBef>
              <a:spcAft>
                <a:spcPct val="0"/>
              </a:spcAft>
              <a:defRPr>
                <a:solidFill>
                  <a:schemeClr val="tx1"/>
                </a:solidFill>
                <a:uFillTx/>
                <a:latin charset="0" panose="020B0604020202020204" pitchFamily="34" typeface="Arial"/>
                <a:cs charset="0" panose="020B0604020202020204" pitchFamily="34" typeface="Arial"/>
              </a:defRPr>
            </a:lvl6pPr>
            <a:lvl7pPr eaLnBrk="0" fontAlgn="base" hangingPunct="0" indent="-228600" marL="2971800">
              <a:spcBef>
                <a:spcPct val="0"/>
              </a:spcBef>
              <a:spcAft>
                <a:spcPct val="0"/>
              </a:spcAft>
              <a:defRPr>
                <a:solidFill>
                  <a:schemeClr val="tx1"/>
                </a:solidFill>
                <a:uFillTx/>
                <a:latin charset="0" panose="020B0604020202020204" pitchFamily="34" typeface="Arial"/>
                <a:cs charset="0" panose="020B0604020202020204" pitchFamily="34" typeface="Arial"/>
              </a:defRPr>
            </a:lvl7pPr>
            <a:lvl8pPr eaLnBrk="0" fontAlgn="base" hangingPunct="0" indent="-228600" marL="3429000">
              <a:spcBef>
                <a:spcPct val="0"/>
              </a:spcBef>
              <a:spcAft>
                <a:spcPct val="0"/>
              </a:spcAft>
              <a:defRPr>
                <a:solidFill>
                  <a:schemeClr val="tx1"/>
                </a:solidFill>
                <a:uFillTx/>
                <a:latin charset="0" panose="020B0604020202020204" pitchFamily="34" typeface="Arial"/>
                <a:cs charset="0" panose="020B0604020202020204" pitchFamily="34" typeface="Arial"/>
              </a:defRPr>
            </a:lvl8pPr>
            <a:lvl9pPr eaLnBrk="0" fontAlgn="base" hangingPunct="0" indent="-228600" marL="3886200">
              <a:spcBef>
                <a:spcPct val="0"/>
              </a:spcBef>
              <a:spcAft>
                <a:spcPct val="0"/>
              </a:spcAft>
              <a:defRPr>
                <a:solidFill>
                  <a:schemeClr val="tx1"/>
                </a:solidFill>
                <a:uFillTx/>
                <a:latin charset="0" panose="020B0604020202020204" pitchFamily="34" typeface="Arial"/>
                <a:cs charset="0" panose="020B0604020202020204" pitchFamily="34" typeface="Arial"/>
              </a:defRPr>
            </a:lvl9pPr>
          </a:lstStyle>
          <a:p>
            <a:r>
              <a:rPr altLang="en-US" b="1" dirty="0" i="1" lang="vi-VN" sz="2800">
                <a:solidFill>
                  <a:srgbClr val="00B050"/>
                </a:solidFill>
                <a:uFillTx/>
                <a:latin charset="0" panose="02020603050405020304" pitchFamily="18" typeface="Times New Roman"/>
                <a:cs charset="0" panose="02020603050405020304" pitchFamily="18" typeface="Times New Roman"/>
              </a:rPr>
              <a:t>4.3/ BIẾN CHỨNG VIÊM TUỴ CẤP</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Rectang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457200" y="1295400"/>
            <a:ext cx="8221290" cy="5693866"/>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p>
            <a:pPr algn="just"/>
            <a:r>
              <a:rPr dirty="0" lang="vi-VN" sz="2800">
                <a:uFillTx/>
                <a:latin charset="0" panose="02020603050405020304" pitchFamily="18" typeface="Times New Roman"/>
                <a:ea charset="0" panose="020F0502020204030204" pitchFamily="34" typeface="Calibri"/>
                <a:cs charset="0" panose="02020603050405020304" pitchFamily="18" typeface="Times New Roman"/>
              </a:rPr>
              <a:t>Theo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Hội</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Tiêu</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Hóa</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Hoa</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Kỳ</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(ACG) </a:t>
            </a:r>
            <a:r>
              <a:rPr dirty="0" err="1" lang="en-US" sz="2800">
                <a:uFillTx/>
                <a:latin charset="0" panose="02020603050405020304" pitchFamily="18" typeface="Times New Roman"/>
                <a:cs charset="0" panose="02020603050405020304" pitchFamily="18" typeface="Times New Roman"/>
              </a:rPr>
              <a:t>năm</a:t>
            </a:r>
            <a:r>
              <a:rPr dirty="0" lang="en-US" sz="2800">
                <a:uFillTx/>
                <a:latin charset="0" panose="02020603050405020304" pitchFamily="18" typeface="Times New Roman"/>
                <a:cs charset="0" panose="02020603050405020304" pitchFamily="18" typeface="Times New Roman"/>
              </a:rPr>
              <a:t> 201</a:t>
            </a:r>
            <a:r>
              <a:rPr dirty="0" lang="vi-VN" sz="2800">
                <a:uFillTx/>
                <a:latin charset="0" panose="02020603050405020304" pitchFamily="18" typeface="Times New Roman"/>
                <a:cs charset="0" panose="02020603050405020304" pitchFamily="18" typeface="Times New Roman"/>
              </a:rPr>
              <a:t>3, Hội Ngoại Khoa Cấp Cứu Thế Giới (WSES)</a:t>
            </a:r>
            <a:r>
              <a:rPr dirty="0" lang="en-US" sz="2800">
                <a:uFillTx/>
                <a:latin charset="0" panose="02020603050405020304" pitchFamily="18" typeface="Times New Roman"/>
                <a:cs charset="0" panose="02020603050405020304" pitchFamily="18" typeface="Times New Roman"/>
              </a:rPr>
              <a:t> </a:t>
            </a:r>
            <a:r>
              <a:rPr dirty="0" lang="vi-VN" sz="2800">
                <a:uFillTx/>
                <a:latin charset="0" panose="02020603050405020304" pitchFamily="18" typeface="Times New Roman"/>
                <a:cs charset="0" panose="02020603050405020304" pitchFamily="18" typeface="Times New Roman"/>
              </a:rPr>
              <a:t>năm 2019</a:t>
            </a:r>
            <a:r>
              <a:rPr dirty="0" lang="en-US" sz="2800">
                <a:uFillTx/>
                <a:latin charset="0" panose="02020603050405020304" pitchFamily="18" typeface="Times New Roman"/>
                <a:cs charset="0" panose="02020603050405020304" pitchFamily="18" typeface="Times New Roman"/>
              </a:rPr>
              <a:t>:</a:t>
            </a:r>
          </a:p>
          <a:p>
            <a:pPr algn="just"/>
            <a:endParaRPr dirty="0" lang="en-US" sz="2800">
              <a:uFillTx/>
              <a:latin charset="0" panose="02020603050405020304" pitchFamily="18" typeface="Times New Roman"/>
              <a:cs charset="0" panose="02020603050405020304" pitchFamily="18" typeface="Times New Roman"/>
            </a:endParaRPr>
          </a:p>
          <a:p>
            <a:pPr algn="just" indent="-342900" lvl="0" marL="342900">
              <a:buFontTx/>
              <a:buChar char="-"/>
            </a:pPr>
            <a:r>
              <a:rPr dirty="0" lang="vi-VN" sz="2800">
                <a:uFillTx/>
                <a:latin charset="0" panose="02020603050405020304" pitchFamily="18" typeface="Times New Roman"/>
                <a:cs charset="0" panose="02020603050405020304" pitchFamily="18" typeface="Times New Roman"/>
              </a:rPr>
              <a:t>Chỉ định </a:t>
            </a:r>
            <a:r>
              <a:rPr b="1" dirty="0" lang="vi-VN" sz="2800">
                <a:solidFill>
                  <a:srgbClr val="FF0000"/>
                </a:solidFill>
                <a:uFillTx/>
                <a:latin charset="0" panose="02020603050405020304" pitchFamily="18" typeface="Times New Roman"/>
                <a:cs charset="0" panose="02020603050405020304" pitchFamily="18" typeface="Times New Roman"/>
              </a:rPr>
              <a:t>ERCP trong vòng 24 giờ</a:t>
            </a:r>
            <a:r>
              <a:rPr dirty="0" lang="vi-VN" sz="2800">
                <a:uFillTx/>
                <a:latin charset="0" panose="02020603050405020304" pitchFamily="18" typeface="Times New Roman"/>
                <a:cs charset="0" panose="02020603050405020304" pitchFamily="18" typeface="Times New Roman"/>
              </a:rPr>
              <a:t> sau nhập viện nếu bệnh nhân có </a:t>
            </a:r>
            <a:r>
              <a:rPr b="1" dirty="0" lang="vi-VN" sz="2800">
                <a:solidFill>
                  <a:srgbClr val="FF0000"/>
                </a:solidFill>
                <a:uFillTx/>
                <a:latin charset="0" panose="02020603050405020304" pitchFamily="18" typeface="Times New Roman"/>
                <a:cs charset="0" panose="02020603050405020304" pitchFamily="18" typeface="Times New Roman"/>
              </a:rPr>
              <a:t>viêm tuỵ cấp</a:t>
            </a:r>
            <a:r>
              <a:rPr dirty="0" lang="vi-VN" sz="2800">
                <a:uFillTx/>
                <a:latin charset="0" panose="02020603050405020304" pitchFamily="18" typeface="Times New Roman"/>
                <a:cs charset="0" panose="02020603050405020304" pitchFamily="18" typeface="Times New Roman"/>
              </a:rPr>
              <a:t> kèm </a:t>
            </a:r>
            <a:r>
              <a:rPr b="1" dirty="0" lang="vi-VN" sz="2800">
                <a:solidFill>
                  <a:srgbClr val="FF0000"/>
                </a:solidFill>
                <a:uFillTx/>
                <a:latin charset="0" panose="02020603050405020304" pitchFamily="18" typeface="Times New Roman"/>
                <a:cs charset="0" panose="02020603050405020304" pitchFamily="18" typeface="Times New Roman"/>
              </a:rPr>
              <a:t>viêm đường mật cấp</a:t>
            </a:r>
            <a:r>
              <a:rPr dirty="0" lang="vi-VN" smtClean="0" sz="2800">
                <a:uFillTx/>
                <a:latin charset="0" panose="02020603050405020304" pitchFamily="18" typeface="Times New Roman"/>
                <a:cs charset="0" panose="02020603050405020304" pitchFamily="18" typeface="Times New Roman"/>
              </a:rPr>
              <a:t>.</a:t>
            </a:r>
            <a:endParaRPr dirty="0" lang="vi-VN" sz="2800">
              <a:uFillTx/>
              <a:latin charset="0" panose="02020603050405020304" pitchFamily="18" typeface="Times New Roman"/>
              <a:cs charset="0" panose="02020603050405020304" pitchFamily="18" typeface="Times New Roman"/>
            </a:endParaRPr>
          </a:p>
          <a:p>
            <a:pPr algn="just" indent="-342900" lvl="0" marL="342900">
              <a:buFontTx/>
              <a:buChar char="-"/>
            </a:pPr>
            <a:r>
              <a:rPr dirty="0" lang="vi-VN" sz="2800">
                <a:uFillTx/>
                <a:latin charset="0" panose="02020603050405020304" pitchFamily="18" typeface="Times New Roman"/>
                <a:cs charset="0" panose="02020603050405020304" pitchFamily="18" typeface="Times New Roman"/>
              </a:rPr>
              <a:t>Chỉ định ERCP nếu bệnh nhân có </a:t>
            </a:r>
            <a:r>
              <a:rPr b="1" dirty="0" lang="vi-VN" sz="2800">
                <a:solidFill>
                  <a:srgbClr val="FF0000"/>
                </a:solidFill>
                <a:uFillTx/>
                <a:latin charset="0" panose="02020603050405020304" pitchFamily="18" typeface="Times New Roman"/>
                <a:cs charset="0" panose="02020603050405020304" pitchFamily="18" typeface="Times New Roman"/>
              </a:rPr>
              <a:t>viêm tuỵ cấp </a:t>
            </a:r>
            <a:r>
              <a:rPr dirty="0" lang="vi-VN" sz="2800">
                <a:uFillTx/>
                <a:latin charset="0" panose="02020603050405020304" pitchFamily="18" typeface="Times New Roman"/>
                <a:cs charset="0" panose="02020603050405020304" pitchFamily="18" typeface="Times New Roman"/>
              </a:rPr>
              <a:t>kèm</a:t>
            </a:r>
            <a:r>
              <a:rPr b="1" dirty="0" lang="vi-VN" sz="2800">
                <a:solidFill>
                  <a:srgbClr val="FF0000"/>
                </a:solidFill>
                <a:uFillTx/>
                <a:latin charset="0" panose="02020603050405020304" pitchFamily="18" typeface="Times New Roman"/>
                <a:cs charset="0" panose="02020603050405020304" pitchFamily="18" typeface="Times New Roman"/>
              </a:rPr>
              <a:t> tắc nghẽn ống mật chủ</a:t>
            </a:r>
            <a:r>
              <a:rPr dirty="0" lang="vi-VN" sz="2800">
                <a:uFillTx/>
                <a:latin charset="0" panose="02020603050405020304" pitchFamily="18" typeface="Times New Roman"/>
                <a:cs charset="0" panose="02020603050405020304" pitchFamily="18" typeface="Times New Roman"/>
              </a:rPr>
              <a:t>.</a:t>
            </a:r>
          </a:p>
          <a:p>
            <a:pPr algn="just" indent="-342900" lvl="0" marL="342900">
              <a:buFontTx/>
              <a:buChar char="-"/>
            </a:pPr>
            <a:endParaRPr dirty="0" lang="vi-VN" sz="2800">
              <a:uFillTx/>
              <a:latin charset="0" panose="02020603050405020304" pitchFamily="18" typeface="Times New Roman"/>
              <a:cs charset="0" panose="02020603050405020304" pitchFamily="18" typeface="Times New Roman"/>
            </a:endParaRPr>
          </a:p>
          <a:p>
            <a:pPr algn="just" indent="-342900" lvl="0" marL="342900">
              <a:buFontTx/>
              <a:buChar char="-"/>
            </a:pPr>
            <a:r>
              <a:rPr dirty="0" lang="vi-VN" sz="2800">
                <a:uFillTx/>
                <a:latin charset="0" panose="02020603050405020304" pitchFamily="18" typeface="Times New Roman"/>
                <a:cs charset="0" panose="02020603050405020304" pitchFamily="18" typeface="Times New Roman"/>
              </a:rPr>
              <a:t>ERCP không được chỉ định nếu bệnh nhân có viêm tuỵ cấp (dù mức độ nặng) nhưng không có viêm đường mật cấp hoặc không có tắc nghẽn ống mật chủ.</a:t>
            </a:r>
          </a:p>
          <a:p>
            <a:pPr algn="just" lvl="0"/>
            <a:endParaRPr dirty="0" lang="vi-VN" sz="2800">
              <a:uFillTx/>
              <a:latin charset="0" panose="02020603050405020304" pitchFamily="18" typeface="Times New Roman"/>
              <a:cs charset="0" panose="02020603050405020304" pitchFamily="18" typeface="Times New Roman"/>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74.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Rectang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457200" y="980420"/>
            <a:ext cx="8221290" cy="5693866"/>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p>
            <a:pPr algn="just"/>
            <a:r>
              <a:rPr dirty="0" lang="vi-VN" sz="2800">
                <a:uFillTx/>
                <a:latin charset="0" panose="02020603050405020304" pitchFamily="18" typeface="Times New Roman"/>
                <a:ea charset="0" panose="020F0502020204030204" pitchFamily="34" typeface="Calibri"/>
                <a:cs charset="0" panose="02020603050405020304" pitchFamily="18" typeface="Times New Roman"/>
              </a:rPr>
              <a:t>Theo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Hội</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Tiêu</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Hóa</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Hoa</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Kỳ</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(ACG) </a:t>
            </a:r>
            <a:r>
              <a:rPr dirty="0" err="1" lang="en-US" sz="2800">
                <a:uFillTx/>
                <a:latin charset="0" panose="02020603050405020304" pitchFamily="18" typeface="Times New Roman"/>
                <a:cs charset="0" panose="02020603050405020304" pitchFamily="18" typeface="Times New Roman"/>
              </a:rPr>
              <a:t>năm</a:t>
            </a:r>
            <a:r>
              <a:rPr dirty="0" lang="en-US" sz="2800">
                <a:uFillTx/>
                <a:latin charset="0" panose="02020603050405020304" pitchFamily="18" typeface="Times New Roman"/>
                <a:cs charset="0" panose="02020603050405020304" pitchFamily="18" typeface="Times New Roman"/>
              </a:rPr>
              <a:t> 201</a:t>
            </a:r>
            <a:r>
              <a:rPr dirty="0" lang="vi-VN" sz="2800">
                <a:uFillTx/>
                <a:latin charset="0" panose="02020603050405020304" pitchFamily="18" typeface="Times New Roman"/>
                <a:cs charset="0" panose="02020603050405020304" pitchFamily="18" typeface="Times New Roman"/>
              </a:rPr>
              <a:t>3, Hội Ngoại Khoa Cấp Cứu Thế Giới (WSES)</a:t>
            </a:r>
            <a:r>
              <a:rPr dirty="0" lang="en-US" sz="2800">
                <a:uFillTx/>
                <a:latin charset="0" panose="02020603050405020304" pitchFamily="18" typeface="Times New Roman"/>
                <a:cs charset="0" panose="02020603050405020304" pitchFamily="18" typeface="Times New Roman"/>
              </a:rPr>
              <a:t> </a:t>
            </a:r>
            <a:r>
              <a:rPr dirty="0" lang="vi-VN" sz="2800">
                <a:uFillTx/>
                <a:latin charset="0" panose="02020603050405020304" pitchFamily="18" typeface="Times New Roman"/>
                <a:cs charset="0" panose="02020603050405020304" pitchFamily="18" typeface="Times New Roman"/>
              </a:rPr>
              <a:t>năm 2019</a:t>
            </a:r>
            <a:r>
              <a:rPr dirty="0" lang="en-US" sz="2800">
                <a:uFillTx/>
                <a:latin charset="0" panose="02020603050405020304" pitchFamily="18" typeface="Times New Roman"/>
                <a:cs charset="0" panose="02020603050405020304" pitchFamily="18" typeface="Times New Roman"/>
              </a:rPr>
              <a:t>:</a:t>
            </a:r>
          </a:p>
          <a:p>
            <a:pPr algn="just"/>
            <a:endParaRPr dirty="0" lang="en-US" sz="2800">
              <a:uFillTx/>
              <a:latin charset="0" panose="02020603050405020304" pitchFamily="18" typeface="Times New Roman"/>
              <a:cs charset="0" panose="02020603050405020304" pitchFamily="18" typeface="Times New Roman"/>
            </a:endParaRPr>
          </a:p>
          <a:p>
            <a:pPr algn="just" indent="-342900" lvl="0" marL="342900">
              <a:buFontTx/>
              <a:buChar char="-"/>
            </a:pPr>
            <a:r>
              <a:rPr dirty="0" lang="vi-VN" sz="2800">
                <a:uFillTx/>
                <a:latin charset="0" panose="02020603050405020304" pitchFamily="18" typeface="Times New Roman"/>
                <a:cs charset="0" panose="02020603050405020304" pitchFamily="18" typeface="Times New Roman"/>
              </a:rPr>
              <a:t>Để chẩn đoán nguyên nhân viêm tuỵ cấp, nếu nghi ngờ do sỏi ống mật chủ thì MRCP hoặc siêu âm qua nội soi nên được thực hiện, không nên thực hiện ERCP.</a:t>
            </a:r>
          </a:p>
          <a:p>
            <a:pPr algn="just" indent="-342900" lvl="0" marL="342900">
              <a:buFontTx/>
              <a:buChar char="-"/>
            </a:pPr>
            <a:endParaRPr dirty="0" lang="vi-VN" sz="2800">
              <a:uFillTx/>
              <a:latin charset="0" panose="02020603050405020304" pitchFamily="18" typeface="Times New Roman"/>
              <a:cs charset="0" panose="02020603050405020304" pitchFamily="18" typeface="Times New Roman"/>
            </a:endParaRPr>
          </a:p>
          <a:p>
            <a:pPr algn="just" indent="-342900" lvl="0" marL="342900">
              <a:buFontTx/>
              <a:buChar char="-"/>
            </a:pPr>
            <a:r>
              <a:rPr dirty="0" lang="vi-VN" sz="2800">
                <a:uFillTx/>
                <a:latin charset="0" panose="02020603050405020304" pitchFamily="18" typeface="Times New Roman"/>
                <a:cs charset="0" panose="02020603050405020304" pitchFamily="18" typeface="Times New Roman"/>
              </a:rPr>
              <a:t>Trong trường hợp sỏi ống mật chủ thứ phát từ sỏi túi mật, khuyến cáo nên cắt túi mật trong thời gian nằm viện, khi tình trạng viêm tụy ổn định, để ngừa viêm tụy cấp tái phát.</a:t>
            </a:r>
          </a:p>
          <a:p>
            <a:pPr algn="just" lvl="0"/>
            <a:endParaRPr dirty="0" sz="2800">
              <a:uFillTx/>
              <a:latin charset="0" panose="02020603050405020304" pitchFamily="18" typeface="Times New Roman"/>
              <a:cs charset="0" panose="02020603050405020304" pitchFamily="18" typeface="Times New Roman"/>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 name="Rectangle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1828800" y="3581400"/>
            <a:ext cx="6849690" cy="646331"/>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p>
            <a:pPr algn="just" eaLnBrk="1" hangingPunct="1">
              <a:spcBef>
                <a:spcPct val="50000"/>
              </a:spcBef>
              <a:defRPr>
                <a:uFillTx/>
              </a:defRPr>
            </a:pPr>
            <a:r>
              <a:rPr dirty="0" lang="en-US" smtClean="0">
                <a:solidFill>
                  <a:srgbClr val="FFFF00"/>
                </a:solidFill>
                <a:uFillTx/>
                <a:latin charset="0" pitchFamily="18" typeface="Times New Roman"/>
                <a:cs charset="0" pitchFamily="18" typeface="Times New Roman"/>
                <a:sym charset="2" panose="05000000000000000000" pitchFamily="2" typeface="Wingdings"/>
              </a:rPr>
              <a:t>“</a:t>
            </a:r>
            <a:r>
              <a:rPr dirty="0" err="1" lang="en-US" smtClean="0">
                <a:solidFill>
                  <a:srgbClr val="FFFF00"/>
                </a:solidFill>
                <a:uFillTx/>
                <a:latin charset="0" pitchFamily="18" typeface="Times New Roman"/>
                <a:cs charset="0" pitchFamily="18" typeface="Times New Roman"/>
                <a:sym charset="2" panose="05000000000000000000" pitchFamily="2" typeface="Wingdings"/>
              </a:rPr>
              <a:t>Vì</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nó</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đang</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viêm</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tụy</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rồi</a:t>
            </a:r>
            <a:r>
              <a:rPr dirty="0" lang="en-US" smtClean="0">
                <a:solidFill>
                  <a:srgbClr val="FFFF00"/>
                </a:solidFill>
                <a:uFillTx/>
                <a:latin charset="0" pitchFamily="18" typeface="Times New Roman"/>
                <a:cs charset="0" pitchFamily="18" typeface="Times New Roman"/>
                <a:sym charset="2" panose="05000000000000000000" pitchFamily="2" typeface="Wingdings"/>
              </a:rPr>
              <a:t>, ERCP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nữa</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nó</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viêm</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tụy</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nặng</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hơn</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rồi</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sao</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Chỉ</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khi</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nào</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viêm</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tụy</a:t>
            </a:r>
            <a:r>
              <a:rPr dirty="0" lang="en-US" smtClean="0">
                <a:solidFill>
                  <a:srgbClr val="FFFF00"/>
                </a:solidFill>
                <a:uFillTx/>
                <a:latin charset="0" pitchFamily="18" typeface="Times New Roman"/>
                <a:cs charset="0" pitchFamily="18" typeface="Times New Roman"/>
                <a:sym charset="2" panose="05000000000000000000" pitchFamily="2" typeface="Wingdings"/>
              </a:rPr>
              <a:t> +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viêm</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đường</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mật</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tắc</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nghẽn</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mới</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làm</a:t>
            </a:r>
            <a:r>
              <a:rPr dirty="0" lang="en-US" smtClean="0">
                <a:solidFill>
                  <a:srgbClr val="FFFF00"/>
                </a:solidFill>
                <a:uFillTx/>
                <a:latin charset="0" pitchFamily="18" typeface="Times New Roman"/>
                <a:cs charset="0" pitchFamily="18" typeface="Times New Roman"/>
                <a:sym charset="2" panose="05000000000000000000" pitchFamily="2" typeface="Wingdings"/>
              </a:rPr>
              <a:t> ERCP”</a:t>
            </a:r>
            <a:endParaRPr dirty="0" lang="en-US">
              <a:solidFill>
                <a:srgbClr val="FFFF00"/>
              </a:solidFill>
              <a:uFillTx/>
              <a:latin charset="0" pitchFamily="18" typeface="Times New Roman"/>
              <a:cs charset="0" pitchFamily="18" typeface="Times New Roman"/>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Rectangle 3"/>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3124199" y="5657671"/>
            <a:ext cx="5710845" cy="1200329"/>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p>
            <a:pPr algn="just" eaLnBrk="1" hangingPunct="1">
              <a:spcBef>
                <a:spcPct val="50000"/>
              </a:spcBef>
              <a:defRPr>
                <a:uFillTx/>
              </a:defRPr>
            </a:pPr>
            <a:r>
              <a:rPr dirty="0" lang="en-US" smtClean="0">
                <a:solidFill>
                  <a:srgbClr val="FFFF00"/>
                </a:solidFill>
                <a:uFillTx/>
                <a:latin charset="0" pitchFamily="18" typeface="Times New Roman"/>
                <a:cs charset="0" pitchFamily="18" typeface="Times New Roman"/>
                <a:sym charset="2" panose="05000000000000000000" pitchFamily="2" typeface="Wingdings"/>
              </a:rPr>
              <a:t>“BN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vô</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viêm</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tụy</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cấp</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có</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sỏi</a:t>
            </a:r>
            <a:r>
              <a:rPr dirty="0" lang="en-US" smtClean="0">
                <a:solidFill>
                  <a:srgbClr val="FFFF00"/>
                </a:solidFill>
                <a:uFillTx/>
                <a:latin charset="0" pitchFamily="18" typeface="Times New Roman"/>
                <a:cs charset="0" pitchFamily="18" typeface="Times New Roman"/>
                <a:sym charset="2" panose="05000000000000000000" pitchFamily="2" typeface="Wingdings"/>
              </a:rPr>
              <a:t> OMC,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có</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sỏi</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túi</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mật</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nhiều</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khả</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năng</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sỏi</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từ</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túi</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mật</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rớt</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xuống</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làm</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viêm</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tụy</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tái</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phát</a:t>
            </a:r>
            <a:r>
              <a:rPr dirty="0" lang="en-US">
                <a:solidFill>
                  <a:srgbClr val="FFFF00"/>
                </a:solidFill>
                <a:uFillTx/>
                <a:latin charset="0" pitchFamily="18" typeface="Times New Roman"/>
                <a:cs charset="0" pitchFamily="18" typeface="Times New Roman"/>
                <a:sym charset="2" panose="05000000000000000000" pitchFamily="2" typeface="Wingdings"/>
              </a:rPr>
              <a:t> </a:t>
            </a:r>
            <a:r>
              <a:rPr dirty="0" lang="en-US" smtClean="0">
                <a:solidFill>
                  <a:srgbClr val="FFFF00"/>
                </a:solidFill>
                <a:uFillTx/>
                <a:latin charset="0" pitchFamily="18" typeface="Times New Roman"/>
                <a:cs charset="0" pitchFamily="18" typeface="Times New Roman"/>
                <a:sym charset="2" panose="05000000000000000000" pitchFamily="2" typeface="Wingdings"/>
              </a:rPr>
              <a:t>=&gt;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Điều</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trị</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viêm</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tụy</a:t>
            </a:r>
            <a:r>
              <a:rPr dirty="0" lang="en-US" smtClean="0">
                <a:solidFill>
                  <a:srgbClr val="FFFF00"/>
                </a:solidFill>
                <a:uFillTx/>
                <a:latin charset="0" pitchFamily="18" typeface="Times New Roman"/>
                <a:cs charset="0" pitchFamily="18" typeface="Times New Roman"/>
                <a:sym charset="2" panose="05000000000000000000" pitchFamily="2" typeface="Wingdings"/>
              </a:rPr>
              <a:t> =&gt;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Giải</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quyết</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sỏi</a:t>
            </a:r>
            <a:r>
              <a:rPr dirty="0" lang="en-US" smtClean="0">
                <a:solidFill>
                  <a:srgbClr val="FFFF00"/>
                </a:solidFill>
                <a:uFillTx/>
                <a:latin charset="0" pitchFamily="18" typeface="Times New Roman"/>
                <a:cs charset="0" pitchFamily="18" typeface="Times New Roman"/>
                <a:sym charset="2" panose="05000000000000000000" pitchFamily="2" typeface="Wingdings"/>
              </a:rPr>
              <a:t> OMC,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sỏi</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túi</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mật</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chứ</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không</a:t>
            </a:r>
            <a:r>
              <a:rPr dirty="0" lang="en-US" smtClean="0">
                <a:solidFill>
                  <a:srgbClr val="FFFF00"/>
                </a:solidFill>
                <a:uFillTx/>
                <a:latin charset="0" pitchFamily="18" typeface="Times New Roman"/>
                <a:cs charset="0" pitchFamily="18" typeface="Times New Roman"/>
                <a:sym charset="2" panose="05000000000000000000" pitchFamily="2" typeface="Wingdings"/>
              </a:rPr>
              <a:t>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cho</a:t>
            </a:r>
            <a:r>
              <a:rPr dirty="0" lang="en-US" smtClean="0">
                <a:solidFill>
                  <a:srgbClr val="FFFF00"/>
                </a:solidFill>
                <a:uFillTx/>
                <a:latin charset="0" pitchFamily="18" typeface="Times New Roman"/>
                <a:cs charset="0" pitchFamily="18" typeface="Times New Roman"/>
                <a:sym charset="2" panose="05000000000000000000" pitchFamily="2" typeface="Wingdings"/>
              </a:rPr>
              <a:t> BN </a:t>
            </a:r>
            <a:r>
              <a:rPr dirty="0" err="1" lang="en-US" smtClean="0">
                <a:solidFill>
                  <a:srgbClr val="FFFF00"/>
                </a:solidFill>
                <a:uFillTx/>
                <a:latin charset="0" pitchFamily="18" typeface="Times New Roman"/>
                <a:cs charset="0" pitchFamily="18" typeface="Times New Roman"/>
                <a:sym charset="2" panose="05000000000000000000" pitchFamily="2" typeface="Wingdings"/>
              </a:rPr>
              <a:t>về</a:t>
            </a:r>
            <a:r>
              <a:rPr dirty="0" lang="en-US" smtClean="0">
                <a:solidFill>
                  <a:srgbClr val="FFFF00"/>
                </a:solidFill>
                <a:uFillTx/>
                <a:latin charset="0" pitchFamily="18" typeface="Times New Roman"/>
                <a:cs charset="0" pitchFamily="18" typeface="Times New Roman"/>
                <a:sym charset="2" panose="05000000000000000000" pitchFamily="2" typeface="Wingdings"/>
              </a:rPr>
              <a:t>”</a:t>
            </a:r>
            <a:endParaRPr dirty="0" lang="en-US">
              <a:solidFill>
                <a:srgbClr val="FFFF00"/>
              </a:solidFill>
              <a:uFillTx/>
              <a:latin charset="0" pitchFamily="18" typeface="Times New Roman"/>
              <a:cs charset="0" pitchFamily="18" typeface="Times New Roman"/>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75.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Tit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4294967295" type="title"/>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609600" y="512763"/>
            <a:ext cx="7772400" cy="914400"/>
          </a:xfr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ormAutofit/>
          </a:bodyPr>
          <a:lstStyle/>
          <a:p>
            <a:pPr eaLnBrk="1" fontAlgn="auto" hangingPunct="1">
              <a:spcAft>
                <a:spcPts val="0"/>
              </a:spcAft>
              <a:defRPr>
                <a:uFillTx/>
              </a:defRPr>
            </a:pPr>
            <a:r>
              <a:rPr b="1" dirty="0" lang="en-AU">
                <a:solidFill>
                  <a:srgbClr val="FF0000"/>
                </a:solidFill>
                <a:uFillTx/>
                <a:latin charset="0" pitchFamily="18" typeface="Times New Roman"/>
                <a:cs charset="0" pitchFamily="18" typeface="Times New Roman"/>
              </a:rPr>
              <a:t>KẾT LUẬN</a:t>
            </a:r>
            <a:endParaRPr b="1" dirty="0" lang="en-US">
              <a:solidFill>
                <a:srgbClr val="FF0000"/>
              </a:solidFill>
              <a:uFillTx/>
              <a:latin charset="0" pitchFamily="18" typeface="Times New Roman"/>
              <a:cs charset="0" pitchFamily="18" typeface="Times New Roman"/>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Text Box 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381000" y="1460500"/>
            <a:ext cx="8382000" cy="3970318"/>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a:defRPr sz="2400">
                <a:solidFill>
                  <a:srgbClr val="CCFFFF"/>
                </a:solidFill>
                <a:uFillTx/>
                <a:latin charset="0" pitchFamily="2" typeface="VNI-Swiss-Condense"/>
              </a:defRPr>
            </a:lvl1pPr>
            <a:lvl2pPr indent="-285750" marL="742950">
              <a:defRPr sz="2400">
                <a:solidFill>
                  <a:srgbClr val="CCFFFF"/>
                </a:solidFill>
                <a:uFillTx/>
                <a:latin charset="0" pitchFamily="2" typeface="VNI-Swiss-Condense"/>
              </a:defRPr>
            </a:lvl2pPr>
            <a:lvl3pPr indent="-228600" marL="1143000">
              <a:defRPr sz="2400">
                <a:solidFill>
                  <a:srgbClr val="CCFFFF"/>
                </a:solidFill>
                <a:uFillTx/>
                <a:latin charset="0" pitchFamily="2" typeface="VNI-Swiss-Condense"/>
              </a:defRPr>
            </a:lvl3pPr>
            <a:lvl4pPr indent="-228600" marL="1600200">
              <a:defRPr sz="2400">
                <a:solidFill>
                  <a:srgbClr val="CCFFFF"/>
                </a:solidFill>
                <a:uFillTx/>
                <a:latin charset="0" pitchFamily="2" typeface="VNI-Swiss-Condense"/>
              </a:defRPr>
            </a:lvl4pPr>
            <a:lvl5pPr indent="-228600" marL="2057400">
              <a:defRPr sz="2400">
                <a:solidFill>
                  <a:srgbClr val="CCFFFF"/>
                </a:solidFill>
                <a:uFillTx/>
                <a:latin charset="0" pitchFamily="2" typeface="VNI-Swiss-Condense"/>
              </a:defRPr>
            </a:lvl5pPr>
            <a:lvl6pPr eaLnBrk="0" fontAlgn="base" hangingPunct="0" indent="-228600" marL="2514600">
              <a:spcBef>
                <a:spcPct val="0"/>
              </a:spcBef>
              <a:spcAft>
                <a:spcPct val="0"/>
              </a:spcAft>
              <a:defRPr sz="2400">
                <a:solidFill>
                  <a:srgbClr val="CCFFFF"/>
                </a:solidFill>
                <a:uFillTx/>
                <a:latin charset="0" pitchFamily="2" typeface="VNI-Swiss-Condense"/>
              </a:defRPr>
            </a:lvl6pPr>
            <a:lvl7pPr eaLnBrk="0" fontAlgn="base" hangingPunct="0" indent="-228600" marL="2971800">
              <a:spcBef>
                <a:spcPct val="0"/>
              </a:spcBef>
              <a:spcAft>
                <a:spcPct val="0"/>
              </a:spcAft>
              <a:defRPr sz="2400">
                <a:solidFill>
                  <a:srgbClr val="CCFFFF"/>
                </a:solidFill>
                <a:uFillTx/>
                <a:latin charset="0" pitchFamily="2" typeface="VNI-Swiss-Condense"/>
              </a:defRPr>
            </a:lvl7pPr>
            <a:lvl8pPr eaLnBrk="0" fontAlgn="base" hangingPunct="0" indent="-228600" marL="3429000">
              <a:spcBef>
                <a:spcPct val="0"/>
              </a:spcBef>
              <a:spcAft>
                <a:spcPct val="0"/>
              </a:spcAft>
              <a:defRPr sz="2400">
                <a:solidFill>
                  <a:srgbClr val="CCFFFF"/>
                </a:solidFill>
                <a:uFillTx/>
                <a:latin charset="0" pitchFamily="2" typeface="VNI-Swiss-Condense"/>
              </a:defRPr>
            </a:lvl8pPr>
            <a:lvl9pPr eaLnBrk="0" fontAlgn="base" hangingPunct="0" indent="-228600" marL="3886200">
              <a:spcBef>
                <a:spcPct val="0"/>
              </a:spcBef>
              <a:spcAft>
                <a:spcPct val="0"/>
              </a:spcAft>
              <a:defRPr sz="2400">
                <a:solidFill>
                  <a:srgbClr val="CCFFFF"/>
                </a:solidFill>
                <a:uFillTx/>
                <a:latin charset="0" pitchFamily="2" typeface="VNI-Swiss-Condense"/>
              </a:defRPr>
            </a:lvl9pPr>
          </a:lstStyle>
          <a:p>
            <a:pPr algn="just" eaLnBrk="1" hangingPunct="1" indent="-342900" marL="342900">
              <a:spcBef>
                <a:spcPct val="50000"/>
              </a:spcBef>
              <a:buFontTx/>
              <a:buChar char="-"/>
              <a:defRPr>
                <a:uFillTx/>
              </a:defRPr>
            </a:pPr>
            <a:r>
              <a:rPr dirty="0" lang="vi-VN" sz="2800">
                <a:solidFill>
                  <a:schemeClr val="tx1"/>
                </a:solidFill>
                <a:uFillTx/>
                <a:latin charset="0" pitchFamily="18" typeface="Times New Roman"/>
                <a:cs charset="0" pitchFamily="18" typeface="Times New Roman"/>
              </a:rPr>
              <a:t>Sỏi đường mật chính là bệnh khá phổ biến ở nước ta. </a:t>
            </a:r>
          </a:p>
          <a:p>
            <a:pPr algn="just" eaLnBrk="1" hangingPunct="1" indent="-342900" marL="342900">
              <a:spcBef>
                <a:spcPct val="50000"/>
              </a:spcBef>
              <a:buFontTx/>
              <a:buChar char="-"/>
              <a:defRPr>
                <a:uFillTx/>
              </a:defRPr>
            </a:pPr>
            <a:r>
              <a:rPr dirty="0" lang="vi-VN" sz="2800">
                <a:solidFill>
                  <a:schemeClr val="tx1"/>
                </a:solidFill>
                <a:uFillTx/>
                <a:latin charset="0" pitchFamily="18" typeface="Times New Roman"/>
                <a:cs charset="0" pitchFamily="18" typeface="Times New Roman"/>
              </a:rPr>
              <a:t>Ngày nay, sự tiến bộ của các phương tiện chẩn đoán hình ảnh đã giúp ích rất nhiều trong việc chẩn đoán sớm bệnh sỏi đường mật chính cũng như các thương tổn hẹp đường mật, ung thư đường mật đi kèm. </a:t>
            </a:r>
          </a:p>
          <a:p>
            <a:pPr algn="just" eaLnBrk="1" hangingPunct="1" indent="-342900" marL="342900">
              <a:spcBef>
                <a:spcPct val="50000"/>
              </a:spcBef>
              <a:buFontTx/>
              <a:buChar char="-"/>
              <a:defRPr>
                <a:uFillTx/>
              </a:defRPr>
            </a:pPr>
            <a:r>
              <a:rPr dirty="0" lang="vi-VN" sz="2800">
                <a:solidFill>
                  <a:schemeClr val="tx1"/>
                </a:solidFill>
                <a:uFillTx/>
                <a:latin charset="0" pitchFamily="18" typeface="Times New Roman"/>
                <a:cs charset="0" pitchFamily="18" typeface="Times New Roman"/>
              </a:rPr>
              <a:t>Điều trị sỏi đường mật chính là sự phối hợp của nhiều phương pháp khác nhau từ nội soi, phẫu thuật đến can thiệp qua da. </a:t>
            </a:r>
            <a:endParaRPr dirty="0" lang="en-US" sz="2800">
              <a:solidFill>
                <a:schemeClr val="tx1"/>
              </a:solidFill>
              <a:uFillTx/>
              <a:latin charset="0" pitchFamily="18" typeface="Times New Roman"/>
              <a:cs charset="0" pitchFamily="18" typeface="Times New Roman"/>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76.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Rectang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1510108" y="2967335"/>
            <a:ext cx="6123792" cy="923330"/>
          </a:xfrm>
          <a:prstGeom prst="rect">
            <a:avLst/>
          </a:prstGeom>
          <a:noFill/>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bIns="45720" lIns="91440" rIns="91440" tIns="45720" wrap="none">
            <a:spAutoFit/>
            <a:scene3d>
              <a:camera prst="orthographicFront">
                <a:rot lat="0" lon="0" rev="0"/>
              </a:camera>
              <a:lightRig dir="t" rig="glow">
                <a:rot lat="0" lon="0" rev="3600000"/>
              </a:lightRig>
            </a:scene3d>
            <a:sp3d prstMaterial="softEdge">
              <a:bevelT h="16510" w="29210"/>
              <a:contourClr>
                <a:schemeClr val="accent4">
                  <a:alpha val="95000"/>
                </a:schemeClr>
              </a:contourClr>
            </a:sp3d>
          </a:bodyPr>
          <a:lstStyle/>
          <a:p>
            <a:pPr algn="ctr"/>
            <a:r>
              <a:rPr b="1" cap="none" dirty="0" lang="en-US" smtClean="0" spc="0" sz="5400">
                <a:ln>
                  <a:prstDash val="solid"/>
                </a:ln>
                <a:gradFill rotWithShape="1">
                  <a:gsLst>
                    <a:gs pos="0">
                      <a:schemeClr val="accent4">
                        <a:tint val="70000"/>
                        <a:satMod val="200000"/>
                      </a:schemeClr>
                    </a:gs>
                    <a:gs pos="40000">
                      <a:schemeClr val="accent4">
                        <a:tint val="90000"/>
                        <a:satMod val="130000"/>
                      </a:schemeClr>
                    </a:gs>
                    <a:gs pos="50000">
                      <a:schemeClr val="accent4">
                        <a:tint val="90000"/>
                        <a:satMod val="130000"/>
                      </a:schemeClr>
                    </a:gs>
                    <a:gs pos="68000">
                      <a:schemeClr val="accent4">
                        <a:tint val="90000"/>
                        <a:satMod val="130000"/>
                      </a:schemeClr>
                    </a:gs>
                    <a:gs pos="100000">
                      <a:schemeClr val="accent4">
                        <a:tint val="70000"/>
                        <a:satMod val="200000"/>
                      </a:schemeClr>
                    </a:gs>
                  </a:gsLst>
                  <a:lin ang="5400000"/>
                </a:gradFill>
                <a:effectLst>
                  <a:outerShdw algn="tl" blurRad="88000" dir="5040000" dist="50800">
                    <a:schemeClr val="accent4">
                      <a:tint val="80000"/>
                      <a:satMod val="250000"/>
                      <a:alpha val="45000"/>
                    </a:schemeClr>
                  </a:outerShdw>
                </a:effectLst>
                <a:uFillTx/>
              </a:rPr>
              <a:t>TRẢ LỜI CÂU HỎI</a:t>
            </a:r>
            <a:endParaRPr b="1" cap="none" dirty="0" lang="en-US" spc="0" sz="5400">
              <a:ln>
                <a:prstDash val="solid"/>
              </a:ln>
              <a:gradFill rotWithShape="1">
                <a:gsLst>
                  <a:gs pos="0">
                    <a:schemeClr val="accent4">
                      <a:tint val="70000"/>
                      <a:satMod val="200000"/>
                    </a:schemeClr>
                  </a:gs>
                  <a:gs pos="40000">
                    <a:schemeClr val="accent4">
                      <a:tint val="90000"/>
                      <a:satMod val="130000"/>
                    </a:schemeClr>
                  </a:gs>
                  <a:gs pos="50000">
                    <a:schemeClr val="accent4">
                      <a:tint val="90000"/>
                      <a:satMod val="130000"/>
                    </a:schemeClr>
                  </a:gs>
                  <a:gs pos="68000">
                    <a:schemeClr val="accent4">
                      <a:tint val="90000"/>
                      <a:satMod val="130000"/>
                    </a:schemeClr>
                  </a:gs>
                  <a:gs pos="100000">
                    <a:schemeClr val="accent4">
                      <a:tint val="70000"/>
                      <a:satMod val="200000"/>
                    </a:schemeClr>
                  </a:gs>
                </a:gsLst>
                <a:lin ang="5400000"/>
              </a:gradFill>
              <a:effectLst>
                <a:outerShdw algn="tl" blurRad="88000" dir="5040000" dist="50800">
                  <a:schemeClr val="accent4">
                    <a:tint val="80000"/>
                    <a:satMod val="250000"/>
                    <a:alpha val="45000"/>
                  </a:schemeClr>
                </a:outerShdw>
              </a:effectLst>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 name="Rectangle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4114800" y="3916183"/>
            <a:ext cx="4572000" cy="646331"/>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p>
            <a:pPr algn="just" eaLnBrk="1" hangingPunct="1">
              <a:spcBef>
                <a:spcPct val="50000"/>
              </a:spcBef>
              <a:defRPr>
                <a:uFillTx/>
              </a:defRPr>
            </a:pPr>
            <a:r>
              <a:rPr dirty="0" err="1" lang="en-US" smtClean="0">
                <a:uFillTx/>
                <a:latin charset="0" pitchFamily="18" typeface="Times New Roman"/>
                <a:cs charset="0" pitchFamily="18" typeface="Times New Roman"/>
              </a:rPr>
              <a:t>Phần</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này</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đến</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hết</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là</a:t>
            </a:r>
            <a:r>
              <a:rPr dirty="0" lang="en-US" smtClean="0">
                <a:uFillTx/>
                <a:latin charset="0" pitchFamily="18" typeface="Times New Roman"/>
                <a:cs charset="0" pitchFamily="18" typeface="Times New Roman"/>
              </a:rPr>
              <a:t> Qi </a:t>
            </a:r>
            <a:r>
              <a:rPr dirty="0" err="1" lang="en-US" smtClean="0">
                <a:uFillTx/>
                <a:latin charset="0" pitchFamily="18" typeface="Times New Roman"/>
                <a:cs charset="0" pitchFamily="18" typeface="Times New Roman"/>
              </a:rPr>
              <a:t>sẽ</a:t>
            </a:r>
            <a:r>
              <a:rPr dirty="0" lang="en-US" smtClean="0">
                <a:uFillTx/>
                <a:latin charset="0" pitchFamily="18" typeface="Times New Roman"/>
                <a:cs charset="0" pitchFamily="18" typeface="Times New Roman"/>
              </a:rPr>
              <a:t> sub </a:t>
            </a:r>
            <a:r>
              <a:rPr dirty="0" err="1" lang="en-US" smtClean="0">
                <a:uFillTx/>
                <a:latin charset="0" pitchFamily="18" typeface="Times New Roman"/>
                <a:cs charset="0" pitchFamily="18" typeface="Times New Roman"/>
              </a:rPr>
              <a:t>màu</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trắng</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cho</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dễ</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dòm</a:t>
            </a:r>
            <a:r>
              <a:rPr dirty="0" lang="en-US">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nhé</a:t>
            </a:r>
            <a:r>
              <a:rPr dirty="0" lang="en-US" smtClean="0">
                <a:uFillTx/>
                <a:latin charset="0" pitchFamily="18" typeface="Times New Roman"/>
                <a:cs charset="0" pitchFamily="18" typeface="Times New Roman"/>
              </a:rPr>
              <a:t> :V</a:t>
            </a:r>
            <a:endParaRPr dirty="0" lang="en-US">
              <a:uFillTx/>
              <a:latin charset="0" pitchFamily="18" typeface="Times New Roman"/>
              <a:cs charset="0" pitchFamily="18" typeface="Times New Roman"/>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77.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Rectang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533400" y="657791"/>
            <a:ext cx="8077200" cy="5262979"/>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p>
            <a:pPr algn="just" eaLnBrk="1" hangingPunct="1">
              <a:spcBef>
                <a:spcPct val="50000"/>
              </a:spcBef>
              <a:defRPr>
                <a:uFillTx/>
              </a:defRPr>
            </a:pPr>
            <a:r>
              <a:rPr dirty="0" lang="en-US" smtClean="0" sz="2400">
                <a:uFillTx/>
                <a:latin charset="0" pitchFamily="18" typeface="Times New Roman"/>
                <a:cs charset="0" pitchFamily="18" typeface="Times New Roman"/>
              </a:rPr>
              <a:t>“</a:t>
            </a:r>
            <a:r>
              <a:rPr dirty="0" err="1" lang="en-US" smtClean="0" sz="2400">
                <a:uFillTx/>
                <a:latin charset="0" pitchFamily="18" typeface="Times New Roman"/>
                <a:cs charset="0" pitchFamily="18" typeface="Times New Roman"/>
              </a:rPr>
              <a:t>Trả</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lời</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câu</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hỏi</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Không</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nghe</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được</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câu</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hỏi</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chỉ</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nghe</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được</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câu</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trả</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lời</a:t>
            </a:r>
            <a:r>
              <a:rPr dirty="0" lang="en-US" smtClean="0" sz="2400">
                <a:uFillTx/>
                <a:latin charset="0" pitchFamily="18" typeface="Times New Roman"/>
                <a:cs charset="0" pitchFamily="18" typeface="Times New Roman"/>
              </a:rPr>
              <a:t>) </a:t>
            </a:r>
          </a:p>
          <a:p>
            <a:pPr algn="just" eaLnBrk="1" hangingPunct="1">
              <a:spcBef>
                <a:spcPct val="50000"/>
              </a:spcBef>
              <a:defRPr>
                <a:uFillTx/>
              </a:defRPr>
            </a:pP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Ống</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Kehr</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ngoài</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tạo</a:t>
            </a:r>
            <a:r>
              <a:rPr dirty="0" lang="en-US" smtClean="0" sz="2400">
                <a:uFillTx/>
                <a:latin charset="0" pitchFamily="18" typeface="Times New Roman"/>
                <a:cs charset="0" pitchFamily="18" typeface="Times New Roman"/>
              </a:rPr>
              <a:t> </a:t>
            </a:r>
            <a:r>
              <a:rPr dirty="0" err="1" lang="en-US" smtClean="0" sz="2400">
                <a:solidFill>
                  <a:srgbClr val="FF0000"/>
                </a:solidFill>
                <a:uFillTx/>
                <a:latin charset="0" pitchFamily="18" typeface="Times New Roman"/>
                <a:cs charset="0" pitchFamily="18" typeface="Times New Roman"/>
              </a:rPr>
              <a:t>đường</a:t>
            </a:r>
            <a:r>
              <a:rPr dirty="0" lang="en-US" smtClean="0" sz="2400">
                <a:solidFill>
                  <a:srgbClr val="FF0000"/>
                </a:solidFill>
                <a:uFillTx/>
                <a:latin charset="0" pitchFamily="18" typeface="Times New Roman"/>
                <a:cs charset="0" pitchFamily="18" typeface="Times New Roman"/>
              </a:rPr>
              <a:t> </a:t>
            </a:r>
            <a:r>
              <a:rPr dirty="0" err="1" lang="en-US" smtClean="0" sz="2400">
                <a:solidFill>
                  <a:srgbClr val="FF0000"/>
                </a:solidFill>
                <a:uFillTx/>
                <a:latin charset="0" pitchFamily="18" typeface="Times New Roman"/>
                <a:cs charset="0" pitchFamily="18" typeface="Times New Roman"/>
              </a:rPr>
              <a:t>hầm</a:t>
            </a:r>
            <a:r>
              <a:rPr dirty="0" lang="en-US"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để</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sau</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này</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lấy</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sỏi</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còn</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có</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chức</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năng</a:t>
            </a:r>
            <a:r>
              <a:rPr dirty="0" lang="en-US" smtClean="0" sz="2400">
                <a:uFillTx/>
                <a:latin charset="0" pitchFamily="18" typeface="Times New Roman"/>
                <a:cs charset="0" pitchFamily="18" typeface="Times New Roman"/>
              </a:rPr>
              <a:t> </a:t>
            </a:r>
            <a:r>
              <a:rPr dirty="0" err="1" lang="en-US" smtClean="0" sz="2400">
                <a:solidFill>
                  <a:srgbClr val="FF0000"/>
                </a:solidFill>
                <a:uFillTx/>
                <a:latin charset="0" pitchFamily="18" typeface="Times New Roman"/>
                <a:cs charset="0" pitchFamily="18" typeface="Times New Roman"/>
              </a:rPr>
              <a:t>dẫn</a:t>
            </a:r>
            <a:r>
              <a:rPr dirty="0" lang="en-US" smtClean="0" sz="2400">
                <a:solidFill>
                  <a:srgbClr val="FF0000"/>
                </a:solidFill>
                <a:uFillTx/>
                <a:latin charset="0" pitchFamily="18" typeface="Times New Roman"/>
                <a:cs charset="0" pitchFamily="18" typeface="Times New Roman"/>
              </a:rPr>
              <a:t> </a:t>
            </a:r>
            <a:r>
              <a:rPr dirty="0" err="1" lang="en-US" smtClean="0" sz="2400">
                <a:solidFill>
                  <a:srgbClr val="FF0000"/>
                </a:solidFill>
                <a:uFillTx/>
                <a:latin charset="0" pitchFamily="18" typeface="Times New Roman"/>
                <a:cs charset="0" pitchFamily="18" typeface="Times New Roman"/>
              </a:rPr>
              <a:t>lưu</a:t>
            </a:r>
            <a:r>
              <a:rPr dirty="0" lang="en-US" smtClean="0" sz="2400">
                <a:solidFill>
                  <a:srgbClr val="FF0000"/>
                </a:solidFill>
                <a:uFillTx/>
                <a:latin charset="0" pitchFamily="18" typeface="Times New Roman"/>
                <a:cs charset="0" pitchFamily="18" typeface="Times New Roman"/>
              </a:rPr>
              <a:t> </a:t>
            </a:r>
            <a:r>
              <a:rPr dirty="0" err="1" lang="en-US" smtClean="0" sz="2400">
                <a:solidFill>
                  <a:srgbClr val="FF0000"/>
                </a:solidFill>
                <a:uFillTx/>
                <a:latin charset="0" pitchFamily="18" typeface="Times New Roman"/>
                <a:cs charset="0" pitchFamily="18" typeface="Times New Roman"/>
              </a:rPr>
              <a:t>đường</a:t>
            </a:r>
            <a:r>
              <a:rPr dirty="0" lang="en-US" smtClean="0" sz="2400">
                <a:solidFill>
                  <a:srgbClr val="FF0000"/>
                </a:solidFill>
                <a:uFillTx/>
                <a:latin charset="0" pitchFamily="18" typeface="Times New Roman"/>
                <a:cs charset="0" pitchFamily="18" typeface="Times New Roman"/>
              </a:rPr>
              <a:t> </a:t>
            </a:r>
            <a:r>
              <a:rPr dirty="0" err="1" lang="en-US" smtClean="0" sz="2400">
                <a:solidFill>
                  <a:srgbClr val="FF0000"/>
                </a:solidFill>
                <a:uFillTx/>
                <a:latin charset="0" pitchFamily="18" typeface="Times New Roman"/>
                <a:cs charset="0" pitchFamily="18" typeface="Times New Roman"/>
              </a:rPr>
              <a:t>mật</a:t>
            </a:r>
            <a:r>
              <a:rPr dirty="0" lang="en-US" smtClean="0" sz="2400">
                <a:solidFill>
                  <a:srgbClr val="FF0000"/>
                </a:solidFill>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trong</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trường</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hợp</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viêm</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mủ</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đường</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mật</a:t>
            </a:r>
            <a:r>
              <a:rPr dirty="0" lang="en-US" sz="2400">
                <a:uFillTx/>
                <a:latin charset="0" pitchFamily="18" typeface="Times New Roman"/>
                <a:cs charset="0" pitchFamily="18" typeface="Times New Roman"/>
              </a:rPr>
              <a:t> </a:t>
            </a:r>
            <a:r>
              <a:rPr dirty="0" lang="en-US" smtClean="0" sz="2400">
                <a:uFillTx/>
                <a:latin charset="0" pitchFamily="18" typeface="Times New Roman"/>
                <a:cs charset="0" pitchFamily="18" typeface="Times New Roman"/>
              </a:rPr>
              <a:t>=&gt; </a:t>
            </a:r>
            <a:r>
              <a:rPr dirty="0" err="1" lang="en-US" smtClean="0" sz="2400">
                <a:uFillTx/>
                <a:latin charset="0" pitchFamily="18" typeface="Times New Roman"/>
                <a:cs charset="0" pitchFamily="18" typeface="Times New Roman"/>
              </a:rPr>
              <a:t>Giảm</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tình</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trạng</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nhiễm</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trùng</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viêm</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đường</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mật</a:t>
            </a:r>
            <a:r>
              <a:rPr dirty="0" lang="en-US" smtClean="0" sz="2400">
                <a:uFillTx/>
                <a:latin charset="0" pitchFamily="18" typeface="Times New Roman"/>
                <a:cs charset="0" pitchFamily="18" typeface="Times New Roman"/>
              </a:rPr>
              <a:t>.</a:t>
            </a:r>
          </a:p>
          <a:p>
            <a:pPr algn="just" eaLnBrk="1" hangingPunct="1">
              <a:spcBef>
                <a:spcPct val="50000"/>
              </a:spcBef>
              <a:defRPr>
                <a:uFillTx/>
              </a:defRPr>
            </a:pPr>
            <a:r>
              <a:rPr dirty="0" err="1" lang="en-US" smtClean="0" sz="2400">
                <a:uFillTx/>
                <a:latin charset="0" pitchFamily="18" typeface="Times New Roman"/>
                <a:cs charset="0" pitchFamily="18" typeface="Times New Roman"/>
              </a:rPr>
              <a:t>Rút</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ống</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Kehr</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khi</a:t>
            </a:r>
            <a:r>
              <a:rPr dirty="0" lang="en-US" smtClean="0" sz="2400">
                <a:uFillTx/>
                <a:latin charset="0" pitchFamily="18" typeface="Times New Roman"/>
                <a:cs charset="0" pitchFamily="18" typeface="Times New Roman"/>
              </a:rPr>
              <a:t>:</a:t>
            </a:r>
          </a:p>
          <a:p>
            <a:pPr algn="just" eaLnBrk="1" hangingPunct="1" indent="-342900" marL="342900">
              <a:spcBef>
                <a:spcPct val="50000"/>
              </a:spcBef>
              <a:buFont charset="0" panose="020B0604020202020204" pitchFamily="34" typeface="Arial"/>
              <a:buChar char="•"/>
              <a:defRPr>
                <a:uFillTx/>
              </a:defRPr>
            </a:pPr>
            <a:r>
              <a:rPr dirty="0" err="1" lang="en-US" smtClean="0" sz="2400">
                <a:uFillTx/>
                <a:latin charset="0" pitchFamily="18" typeface="Times New Roman"/>
                <a:cs charset="0" pitchFamily="18" typeface="Times New Roman"/>
              </a:rPr>
              <a:t>Hết</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viêm</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đường</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mật</a:t>
            </a:r>
            <a:endParaRPr dirty="0" lang="en-US" smtClean="0" sz="2400">
              <a:uFillTx/>
              <a:latin charset="0" pitchFamily="18" typeface="Times New Roman"/>
              <a:cs charset="0" pitchFamily="18" typeface="Times New Roman"/>
            </a:endParaRPr>
          </a:p>
          <a:p>
            <a:pPr algn="just" eaLnBrk="1" hangingPunct="1" indent="-342900" marL="342900">
              <a:spcBef>
                <a:spcPct val="50000"/>
              </a:spcBef>
              <a:buFont charset="0" panose="020B0604020202020204" pitchFamily="34" typeface="Arial"/>
              <a:buChar char="•"/>
              <a:defRPr>
                <a:uFillTx/>
              </a:defRPr>
            </a:pPr>
            <a:r>
              <a:rPr dirty="0" err="1" lang="en-US" smtClean="0" sz="2400">
                <a:uFillTx/>
                <a:latin charset="0" pitchFamily="18" typeface="Times New Roman"/>
                <a:cs charset="0" pitchFamily="18" typeface="Times New Roman"/>
              </a:rPr>
              <a:t>Siêu</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âm</a:t>
            </a:r>
            <a:r>
              <a:rPr dirty="0" lang="en-US" smtClean="0" sz="2400">
                <a:uFillTx/>
                <a:latin charset="0" pitchFamily="18" typeface="Times New Roman"/>
                <a:cs charset="0" pitchFamily="18" typeface="Times New Roman"/>
              </a:rPr>
              <a:t>, XQ qua </a:t>
            </a:r>
            <a:r>
              <a:rPr dirty="0" err="1" lang="en-US" smtClean="0" sz="2400">
                <a:uFillTx/>
                <a:latin charset="0" pitchFamily="18" typeface="Times New Roman"/>
                <a:cs charset="0" pitchFamily="18" typeface="Times New Roman"/>
              </a:rPr>
              <a:t>đường</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hầm</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sạch</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sỏi</a:t>
            </a:r>
            <a:endParaRPr dirty="0" lang="en-US" smtClean="0" sz="2400">
              <a:uFillTx/>
              <a:latin charset="0" pitchFamily="18" typeface="Times New Roman"/>
              <a:cs charset="0" pitchFamily="18" typeface="Times New Roman"/>
            </a:endParaRPr>
          </a:p>
          <a:p>
            <a:pPr algn="just" eaLnBrk="1" hangingPunct="1">
              <a:spcBef>
                <a:spcPct val="50000"/>
              </a:spcBef>
              <a:defRPr>
                <a:uFillTx/>
              </a:defRPr>
            </a:pPr>
            <a:r>
              <a:rPr dirty="0" lang="en-US" smtClean="0" sz="2400">
                <a:uFillTx/>
                <a:latin charset="0" pitchFamily="18" typeface="Times New Roman"/>
                <a:cs charset="0" pitchFamily="18" typeface="Times New Roman"/>
              </a:rPr>
              <a:t>=&gt; </a:t>
            </a:r>
            <a:r>
              <a:rPr dirty="0" err="1" lang="en-US" smtClean="0" sz="2400">
                <a:uFillTx/>
                <a:latin charset="0" pitchFamily="18" typeface="Times New Roman"/>
                <a:cs charset="0" pitchFamily="18" typeface="Times New Roman"/>
              </a:rPr>
              <a:t>Rút</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ống</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Kehr</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Thời</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điểm</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rút</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ống</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Kehr</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ít</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nhất</a:t>
            </a:r>
            <a:r>
              <a:rPr dirty="0" lang="en-US" smtClean="0" sz="2400">
                <a:uFillTx/>
                <a:latin charset="0" pitchFamily="18" typeface="Times New Roman"/>
                <a:cs charset="0" pitchFamily="18" typeface="Times New Roman"/>
              </a:rPr>
              <a:t> 10 </a:t>
            </a:r>
            <a:r>
              <a:rPr dirty="0" err="1" lang="en-US" smtClean="0" sz="2400">
                <a:uFillTx/>
                <a:latin charset="0" pitchFamily="18" typeface="Times New Roman"/>
                <a:cs charset="0" pitchFamily="18" typeface="Times New Roman"/>
              </a:rPr>
              <a:t>ngày</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sau</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khi</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mổ</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Để</a:t>
            </a:r>
            <a:r>
              <a:rPr dirty="0" lang="en-US" smtClean="0" sz="2400">
                <a:uFillTx/>
                <a:latin charset="0" pitchFamily="18" typeface="Times New Roman"/>
                <a:cs charset="0" pitchFamily="18" typeface="Times New Roman"/>
              </a:rPr>
              <a:t> an </a:t>
            </a:r>
            <a:r>
              <a:rPr dirty="0" err="1" lang="en-US" smtClean="0" sz="2400">
                <a:uFillTx/>
                <a:latin charset="0" pitchFamily="18" typeface="Times New Roman"/>
                <a:cs charset="0" pitchFamily="18" typeface="Times New Roman"/>
              </a:rPr>
              <a:t>toàn</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tránh</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rò</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mật</a:t>
            </a:r>
            <a:r>
              <a:rPr dirty="0" lang="en-US" smtClean="0" sz="2400">
                <a:uFillTx/>
                <a:latin charset="0" pitchFamily="18" typeface="Times New Roman"/>
                <a:cs charset="0" pitchFamily="18" typeface="Times New Roman"/>
              </a:rPr>
              <a:t>.</a:t>
            </a:r>
          </a:p>
          <a:p>
            <a:pPr algn="just" eaLnBrk="1" hangingPunct="1">
              <a:spcBef>
                <a:spcPct val="50000"/>
              </a:spcBef>
              <a:defRPr>
                <a:uFillTx/>
              </a:defRPr>
            </a:pPr>
            <a:r>
              <a:rPr dirty="0" err="1" lang="en-US" smtClean="0" sz="2400">
                <a:uFillTx/>
                <a:latin charset="0" pitchFamily="18" typeface="Times New Roman"/>
                <a:cs charset="0" pitchFamily="18" typeface="Times New Roman"/>
              </a:rPr>
              <a:t>Nếu</a:t>
            </a:r>
            <a:r>
              <a:rPr dirty="0" lang="en-US" smtClean="0" sz="2400">
                <a:uFillTx/>
                <a:latin charset="0" pitchFamily="18" typeface="Times New Roman"/>
                <a:cs charset="0" pitchFamily="18" typeface="Times New Roman"/>
              </a:rPr>
              <a:t> can </a:t>
            </a:r>
            <a:r>
              <a:rPr dirty="0" err="1" lang="en-US" smtClean="0" sz="2400">
                <a:uFillTx/>
                <a:latin charset="0" pitchFamily="18" typeface="Times New Roman"/>
                <a:cs charset="0" pitchFamily="18" typeface="Times New Roman"/>
              </a:rPr>
              <a:t>thiệp</a:t>
            </a:r>
            <a:r>
              <a:rPr dirty="0" lang="en-US" smtClean="0" sz="2400">
                <a:uFillTx/>
                <a:latin charset="0" pitchFamily="18" typeface="Times New Roman"/>
                <a:cs charset="0" pitchFamily="18" typeface="Times New Roman"/>
              </a:rPr>
              <a:t> qua </a:t>
            </a:r>
            <a:r>
              <a:rPr dirty="0" err="1" lang="en-US" smtClean="0" sz="2400">
                <a:uFillTx/>
                <a:latin charset="0" pitchFamily="18" typeface="Times New Roman"/>
                <a:cs charset="0" pitchFamily="18" typeface="Times New Roman"/>
              </a:rPr>
              <a:t>đường</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hầm</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thì</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ít</a:t>
            </a:r>
            <a:r>
              <a:rPr dirty="0" lang="en-US" smtClean="0" sz="2400">
                <a:uFillTx/>
                <a:latin charset="0" pitchFamily="18" typeface="Times New Roman"/>
                <a:cs charset="0" pitchFamily="18" typeface="Times New Roman"/>
              </a:rPr>
              <a:t> </a:t>
            </a:r>
            <a:r>
              <a:rPr dirty="0" err="1" lang="en-US" smtClean="0" sz="2400">
                <a:uFillTx/>
                <a:latin charset="0" pitchFamily="18" typeface="Times New Roman"/>
                <a:cs charset="0" pitchFamily="18" typeface="Times New Roman"/>
              </a:rPr>
              <a:t>nhất</a:t>
            </a:r>
            <a:r>
              <a:rPr dirty="0" lang="en-US" smtClean="0" sz="2400">
                <a:uFillTx/>
                <a:latin charset="0" pitchFamily="18" typeface="Times New Roman"/>
                <a:cs charset="0" pitchFamily="18" typeface="Times New Roman"/>
              </a:rPr>
              <a:t> 3 </a:t>
            </a:r>
            <a:r>
              <a:rPr dirty="0" err="1" lang="en-US" smtClean="0" sz="2400">
                <a:uFillTx/>
                <a:latin charset="0" pitchFamily="18" typeface="Times New Roman"/>
                <a:cs charset="0" pitchFamily="18" typeface="Times New Roman"/>
              </a:rPr>
              <a:t>tuần</a:t>
            </a:r>
            <a:r>
              <a:rPr dirty="0" lang="en-US" smtClean="0" sz="2400">
                <a:uFillTx/>
                <a:latin charset="0" pitchFamily="18" typeface="Times New Roman"/>
                <a:cs charset="0" pitchFamily="18" typeface="Times New Roman"/>
              </a:rPr>
              <a:t>.”</a:t>
            </a: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78.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Rectang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533400" y="553283"/>
            <a:ext cx="8001000" cy="5339923"/>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p>
            <a:pPr algn="just" eaLnBrk="1" hangingPunct="1">
              <a:spcBef>
                <a:spcPct val="50000"/>
              </a:spcBef>
              <a:defRPr>
                <a:uFillTx/>
              </a:defRPr>
            </a:pPr>
            <a:r>
              <a:rPr dirty="0" lang="en-US" sz="2200">
                <a:uFillTx/>
                <a:latin charset="0" pitchFamily="18" typeface="Times New Roman"/>
                <a:cs charset="0" pitchFamily="18" typeface="Times New Roman"/>
              </a:rPr>
              <a:t>2/ </a:t>
            </a:r>
            <a:r>
              <a:rPr dirty="0" err="1" lang="en-US" sz="2200">
                <a:uFillTx/>
                <a:latin charset="0" pitchFamily="18" typeface="Times New Roman"/>
                <a:cs charset="0" pitchFamily="18" typeface="Times New Roman"/>
              </a:rPr>
              <a:t>Mật</a:t>
            </a:r>
            <a:r>
              <a:rPr dirty="0" lang="en-US" sz="2200">
                <a:uFillTx/>
                <a:latin charset="0" pitchFamily="18" typeface="Times New Roman"/>
                <a:cs charset="0" pitchFamily="18" typeface="Times New Roman"/>
              </a:rPr>
              <a:t> – </a:t>
            </a:r>
            <a:r>
              <a:rPr dirty="0" err="1" lang="en-US" sz="2200">
                <a:uFillTx/>
                <a:latin charset="0" pitchFamily="18" typeface="Times New Roman"/>
                <a:cs charset="0" pitchFamily="18" typeface="Times New Roman"/>
              </a:rPr>
              <a:t>ruột</a:t>
            </a:r>
            <a:r>
              <a:rPr dirty="0" lang="en-US" sz="2200">
                <a:uFillTx/>
                <a:latin charset="0" pitchFamily="18" typeface="Times New Roman"/>
                <a:cs charset="0" pitchFamily="18" typeface="Times New Roman"/>
              </a:rPr>
              <a:t> – da: </a:t>
            </a:r>
            <a:r>
              <a:rPr dirty="0" err="1" lang="en-US" sz="2200">
                <a:uFillTx/>
                <a:latin charset="0" pitchFamily="18" typeface="Times New Roman"/>
                <a:cs charset="0" pitchFamily="18" typeface="Times New Roman"/>
              </a:rPr>
              <a:t>khi</a:t>
            </a:r>
            <a:r>
              <a:rPr dirty="0" lang="en-US" sz="2200">
                <a:uFillTx/>
                <a:latin charset="0" pitchFamily="18" typeface="Times New Roman"/>
                <a:cs charset="0" pitchFamily="18" typeface="Times New Roman"/>
              </a:rPr>
              <a:t> </a:t>
            </a:r>
            <a:r>
              <a:rPr dirty="0" err="1" lang="en-US" sz="2200">
                <a:uFillTx/>
                <a:latin charset="0" pitchFamily="18" typeface="Times New Roman"/>
                <a:cs charset="0" pitchFamily="18" typeface="Times New Roman"/>
              </a:rPr>
              <a:t>tái</a:t>
            </a:r>
            <a:r>
              <a:rPr dirty="0" lang="en-US" sz="2200">
                <a:uFillTx/>
                <a:latin charset="0" pitchFamily="18" typeface="Times New Roman"/>
                <a:cs charset="0" pitchFamily="18" typeface="Times New Roman"/>
              </a:rPr>
              <a:t> </a:t>
            </a:r>
            <a:r>
              <a:rPr dirty="0" err="1" lang="en-US" sz="2200">
                <a:uFillTx/>
                <a:latin charset="0" pitchFamily="18" typeface="Times New Roman"/>
                <a:cs charset="0" pitchFamily="18" typeface="Times New Roman"/>
              </a:rPr>
              <a:t>phát</a:t>
            </a:r>
            <a:r>
              <a:rPr dirty="0" lang="en-US" sz="2200">
                <a:uFillTx/>
                <a:latin charset="0" pitchFamily="18" typeface="Times New Roman"/>
                <a:cs charset="0" pitchFamily="18" typeface="Times New Roman"/>
              </a:rPr>
              <a:t> </a:t>
            </a:r>
            <a:r>
              <a:rPr dirty="0" err="1" lang="en-US" sz="2200">
                <a:uFillTx/>
                <a:latin charset="0" pitchFamily="18" typeface="Times New Roman"/>
                <a:cs charset="0" pitchFamily="18" typeface="Times New Roman"/>
              </a:rPr>
              <a:t>nhiều</a:t>
            </a:r>
            <a:r>
              <a:rPr dirty="0" lang="en-US" sz="2200">
                <a:uFillTx/>
                <a:latin charset="0" pitchFamily="18" typeface="Times New Roman"/>
                <a:cs charset="0" pitchFamily="18" typeface="Times New Roman"/>
              </a:rPr>
              <a:t> </a:t>
            </a:r>
            <a:r>
              <a:rPr dirty="0" err="1" lang="en-US" sz="2200">
                <a:uFillTx/>
                <a:latin charset="0" pitchFamily="18" typeface="Times New Roman"/>
                <a:cs charset="0" pitchFamily="18" typeface="Times New Roman"/>
              </a:rPr>
              <a:t>lần</a:t>
            </a:r>
            <a:endParaRPr dirty="0" lang="en-US" sz="2200">
              <a:uFillTx/>
              <a:latin charset="0" pitchFamily="18" typeface="Times New Roman"/>
              <a:cs charset="0" pitchFamily="18" typeface="Times New Roman"/>
            </a:endParaRPr>
          </a:p>
          <a:p>
            <a:pPr algn="just" eaLnBrk="1" hangingPunct="1">
              <a:spcBef>
                <a:spcPct val="50000"/>
              </a:spcBef>
              <a:defRPr>
                <a:uFillTx/>
              </a:defRPr>
            </a:pPr>
            <a:r>
              <a:rPr dirty="0" lang="en-US" sz="2200">
                <a:uFillTx/>
                <a:latin charset="0" pitchFamily="18" typeface="Times New Roman"/>
                <a:cs charset="0" pitchFamily="18" typeface="Times New Roman"/>
              </a:rPr>
              <a:t>YTNC </a:t>
            </a:r>
            <a:r>
              <a:rPr dirty="0" err="1" lang="en-US" sz="2200">
                <a:uFillTx/>
                <a:latin charset="0" pitchFamily="18" typeface="Times New Roman"/>
                <a:cs charset="0" pitchFamily="18" typeface="Times New Roman"/>
              </a:rPr>
              <a:t>khả</a:t>
            </a:r>
            <a:r>
              <a:rPr dirty="0" lang="en-US" sz="2200">
                <a:uFillTx/>
                <a:latin charset="0" pitchFamily="18" typeface="Times New Roman"/>
                <a:cs charset="0" pitchFamily="18" typeface="Times New Roman"/>
              </a:rPr>
              <a:t> </a:t>
            </a:r>
            <a:r>
              <a:rPr dirty="0" err="1" lang="en-US" sz="2200">
                <a:uFillTx/>
                <a:latin charset="0" pitchFamily="18" typeface="Times New Roman"/>
                <a:cs charset="0" pitchFamily="18" typeface="Times New Roman"/>
              </a:rPr>
              <a:t>năng</a:t>
            </a:r>
            <a:r>
              <a:rPr dirty="0" lang="en-US" sz="2200">
                <a:uFillTx/>
                <a:latin charset="0" pitchFamily="18" typeface="Times New Roman"/>
                <a:cs charset="0" pitchFamily="18" typeface="Times New Roman"/>
              </a:rPr>
              <a:t> </a:t>
            </a:r>
            <a:r>
              <a:rPr dirty="0" err="1" lang="en-US" sz="2200">
                <a:uFillTx/>
                <a:latin charset="0" pitchFamily="18" typeface="Times New Roman"/>
                <a:cs charset="0" pitchFamily="18" typeface="Times New Roman"/>
              </a:rPr>
              <a:t>bị</a:t>
            </a:r>
            <a:r>
              <a:rPr dirty="0" lang="en-US" sz="2200">
                <a:uFillTx/>
                <a:latin charset="0" pitchFamily="18" typeface="Times New Roman"/>
                <a:cs charset="0" pitchFamily="18" typeface="Times New Roman"/>
              </a:rPr>
              <a:t> </a:t>
            </a:r>
            <a:r>
              <a:rPr dirty="0" err="1" lang="en-US" sz="2200">
                <a:uFillTx/>
                <a:latin charset="0" pitchFamily="18" typeface="Times New Roman"/>
                <a:cs charset="0" pitchFamily="18" typeface="Times New Roman"/>
              </a:rPr>
              <a:t>sỏi</a:t>
            </a:r>
            <a:r>
              <a:rPr dirty="0" lang="en-US" sz="2200">
                <a:uFillTx/>
                <a:latin charset="0" pitchFamily="18" typeface="Times New Roman"/>
                <a:cs charset="0" pitchFamily="18" typeface="Times New Roman"/>
              </a:rPr>
              <a:t> </a:t>
            </a:r>
            <a:r>
              <a:rPr dirty="0" err="1" lang="en-US" sz="2200">
                <a:uFillTx/>
                <a:latin charset="0" pitchFamily="18" typeface="Times New Roman"/>
                <a:cs charset="0" pitchFamily="18" typeface="Times New Roman"/>
              </a:rPr>
              <a:t>lại</a:t>
            </a:r>
            <a:r>
              <a:rPr dirty="0" lang="en-US" sz="2200">
                <a:uFillTx/>
                <a:latin charset="0" pitchFamily="18" typeface="Times New Roman"/>
                <a:cs charset="0" pitchFamily="18" typeface="Times New Roman"/>
              </a:rPr>
              <a:t>: </a:t>
            </a:r>
            <a:r>
              <a:rPr dirty="0" err="1" lang="en-US" sz="2200">
                <a:uFillTx/>
                <a:latin charset="0" pitchFamily="18" typeface="Times New Roman"/>
                <a:cs charset="0" pitchFamily="18" typeface="Times New Roman"/>
              </a:rPr>
              <a:t>hẹp</a:t>
            </a:r>
            <a:r>
              <a:rPr dirty="0" lang="en-US" sz="2200">
                <a:uFillTx/>
                <a:latin charset="0" pitchFamily="18" typeface="Times New Roman"/>
                <a:cs charset="0" pitchFamily="18" typeface="Times New Roman"/>
              </a:rPr>
              <a:t> </a:t>
            </a:r>
            <a:r>
              <a:rPr dirty="0" err="1" lang="en-US" sz="2200">
                <a:uFillTx/>
                <a:latin charset="0" pitchFamily="18" typeface="Times New Roman"/>
                <a:cs charset="0" pitchFamily="18" typeface="Times New Roman"/>
              </a:rPr>
              <a:t>đường</a:t>
            </a:r>
            <a:r>
              <a:rPr dirty="0" lang="en-US" sz="2200">
                <a:uFillTx/>
                <a:latin charset="0" pitchFamily="18" typeface="Times New Roman"/>
                <a:cs charset="0" pitchFamily="18" typeface="Times New Roman"/>
              </a:rPr>
              <a:t> </a:t>
            </a:r>
            <a:r>
              <a:rPr dirty="0" err="1" lang="en-US" sz="2200">
                <a:uFillTx/>
                <a:latin charset="0" pitchFamily="18" typeface="Times New Roman"/>
                <a:cs charset="0" pitchFamily="18" typeface="Times New Roman"/>
              </a:rPr>
              <a:t>mật</a:t>
            </a:r>
            <a:r>
              <a:rPr dirty="0" lang="en-US" sz="2200">
                <a:uFillTx/>
                <a:latin charset="0" pitchFamily="18" typeface="Times New Roman"/>
                <a:cs charset="0" pitchFamily="18" typeface="Times New Roman"/>
              </a:rPr>
              <a:t>.</a:t>
            </a:r>
          </a:p>
          <a:p>
            <a:pPr algn="just" eaLnBrk="1" hangingPunct="1" indent="-285750" marL="285750">
              <a:spcBef>
                <a:spcPct val="50000"/>
              </a:spcBef>
              <a:buFont charset="0" panose="020B0604020202020204" pitchFamily="34" typeface="Arial"/>
              <a:buChar char="•"/>
              <a:defRPr>
                <a:uFillTx/>
              </a:defRPr>
            </a:pPr>
            <a:r>
              <a:rPr dirty="0" err="1" lang="en-US" sz="2200">
                <a:uFillTx/>
                <a:latin charset="0" pitchFamily="18" typeface="Times New Roman"/>
                <a:cs charset="0" pitchFamily="18" typeface="Times New Roman"/>
              </a:rPr>
              <a:t>Nếu</a:t>
            </a:r>
            <a:r>
              <a:rPr dirty="0" lang="en-US" sz="2200">
                <a:uFillTx/>
                <a:latin charset="0" pitchFamily="18" typeface="Times New Roman"/>
                <a:cs charset="0" pitchFamily="18" typeface="Times New Roman"/>
              </a:rPr>
              <a:t> BN </a:t>
            </a:r>
            <a:r>
              <a:rPr dirty="0" err="1" lang="en-US" sz="2200">
                <a:uFillTx/>
                <a:latin charset="0" pitchFamily="18" typeface="Times New Roman"/>
                <a:cs charset="0" pitchFamily="18" typeface="Times New Roman"/>
              </a:rPr>
              <a:t>có</a:t>
            </a:r>
            <a:r>
              <a:rPr dirty="0" lang="en-US" sz="2200">
                <a:uFillTx/>
                <a:latin charset="0" pitchFamily="18" typeface="Times New Roman"/>
                <a:cs charset="0" pitchFamily="18" typeface="Times New Roman"/>
              </a:rPr>
              <a:t> </a:t>
            </a:r>
            <a:r>
              <a:rPr dirty="0" err="1" lang="en-US" sz="2200">
                <a:uFillTx/>
                <a:latin charset="0" pitchFamily="18" typeface="Times New Roman"/>
                <a:cs charset="0" pitchFamily="18" typeface="Times New Roman"/>
              </a:rPr>
              <a:t>hẹp</a:t>
            </a:r>
            <a:r>
              <a:rPr dirty="0" lang="en-US" sz="2200">
                <a:uFillTx/>
                <a:latin charset="0" pitchFamily="18" typeface="Times New Roman"/>
                <a:cs charset="0" pitchFamily="18" typeface="Times New Roman"/>
              </a:rPr>
              <a:t> </a:t>
            </a:r>
            <a:r>
              <a:rPr dirty="0" err="1" lang="en-US" sz="2200">
                <a:uFillTx/>
                <a:latin charset="0" pitchFamily="18" typeface="Times New Roman"/>
                <a:cs charset="0" pitchFamily="18" typeface="Times New Roman"/>
              </a:rPr>
              <a:t>đường</a:t>
            </a:r>
            <a:r>
              <a:rPr dirty="0" lang="en-US" sz="2200">
                <a:uFillTx/>
                <a:latin charset="0" pitchFamily="18" typeface="Times New Roman"/>
                <a:cs charset="0" pitchFamily="18" typeface="Times New Roman"/>
              </a:rPr>
              <a:t> </a:t>
            </a:r>
            <a:r>
              <a:rPr dirty="0" err="1" lang="en-US" sz="2200">
                <a:uFillTx/>
                <a:latin charset="0" pitchFamily="18" typeface="Times New Roman"/>
                <a:cs charset="0" pitchFamily="18" typeface="Times New Roman"/>
              </a:rPr>
              <a:t>mật</a:t>
            </a:r>
            <a:r>
              <a:rPr dirty="0" lang="en-US" sz="2200">
                <a:uFillTx/>
                <a:latin charset="0" pitchFamily="18" typeface="Times New Roman"/>
                <a:cs charset="0" pitchFamily="18" typeface="Times New Roman"/>
              </a:rPr>
              <a:t> + </a:t>
            </a:r>
            <a:r>
              <a:rPr dirty="0" err="1" lang="en-US" sz="2200">
                <a:uFillTx/>
                <a:latin charset="0" pitchFamily="18" typeface="Times New Roman"/>
                <a:cs charset="0" pitchFamily="18" typeface="Times New Roman"/>
              </a:rPr>
              <a:t>sỏi</a:t>
            </a:r>
            <a:r>
              <a:rPr dirty="0" lang="en-US" sz="2200">
                <a:uFillTx/>
                <a:latin charset="0" pitchFamily="18" typeface="Times New Roman"/>
                <a:cs charset="0" pitchFamily="18" typeface="Times New Roman"/>
              </a:rPr>
              <a:t> </a:t>
            </a:r>
            <a:r>
              <a:rPr dirty="0" err="1" lang="en-US" sz="2200">
                <a:uFillTx/>
                <a:latin charset="0" pitchFamily="18" typeface="Times New Roman"/>
                <a:cs charset="0" pitchFamily="18" typeface="Times New Roman"/>
              </a:rPr>
              <a:t>tái</a:t>
            </a:r>
            <a:r>
              <a:rPr dirty="0" lang="en-US" sz="2200">
                <a:uFillTx/>
                <a:latin charset="0" pitchFamily="18" typeface="Times New Roman"/>
                <a:cs charset="0" pitchFamily="18" typeface="Times New Roman"/>
              </a:rPr>
              <a:t> </a:t>
            </a:r>
            <a:r>
              <a:rPr dirty="0" err="1" lang="en-US" sz="2200">
                <a:uFillTx/>
                <a:latin charset="0" pitchFamily="18" typeface="Times New Roman"/>
                <a:cs charset="0" pitchFamily="18" typeface="Times New Roman"/>
              </a:rPr>
              <a:t>phát</a:t>
            </a:r>
            <a:r>
              <a:rPr dirty="0" lang="en-US" sz="2200">
                <a:uFillTx/>
                <a:latin charset="0" pitchFamily="18" typeface="Times New Roman"/>
                <a:cs charset="0" pitchFamily="18" typeface="Times New Roman"/>
              </a:rPr>
              <a:t> </a:t>
            </a:r>
            <a:r>
              <a:rPr dirty="0" err="1" lang="en-US" sz="2200">
                <a:uFillTx/>
                <a:latin charset="0" pitchFamily="18" typeface="Times New Roman"/>
                <a:cs charset="0" pitchFamily="18" typeface="Times New Roman"/>
              </a:rPr>
              <a:t>lần</a:t>
            </a:r>
            <a:r>
              <a:rPr dirty="0" lang="en-US" sz="2200">
                <a:uFillTx/>
                <a:latin charset="0" pitchFamily="18" typeface="Times New Roman"/>
                <a:cs charset="0" pitchFamily="18" typeface="Times New Roman"/>
              </a:rPr>
              <a:t> 2 =&gt; </a:t>
            </a:r>
            <a:r>
              <a:rPr dirty="0" err="1" lang="en-US" sz="2200">
                <a:uFillTx/>
                <a:latin charset="0" pitchFamily="18" typeface="Times New Roman"/>
                <a:cs charset="0" pitchFamily="18" typeface="Times New Roman"/>
              </a:rPr>
              <a:t>Mật</a:t>
            </a:r>
            <a:r>
              <a:rPr dirty="0" lang="en-US" sz="2200">
                <a:uFillTx/>
                <a:latin charset="0" pitchFamily="18" typeface="Times New Roman"/>
                <a:cs charset="0" pitchFamily="18" typeface="Times New Roman"/>
              </a:rPr>
              <a:t> </a:t>
            </a:r>
            <a:r>
              <a:rPr dirty="0" err="1" lang="en-US" sz="2200">
                <a:uFillTx/>
                <a:latin charset="0" pitchFamily="18" typeface="Times New Roman"/>
                <a:cs charset="0" pitchFamily="18" typeface="Times New Roman"/>
              </a:rPr>
              <a:t>ruột</a:t>
            </a:r>
            <a:r>
              <a:rPr dirty="0" lang="en-US" sz="2200">
                <a:uFillTx/>
                <a:latin charset="0" pitchFamily="18" typeface="Times New Roman"/>
                <a:cs charset="0" pitchFamily="18" typeface="Times New Roman"/>
              </a:rPr>
              <a:t> da </a:t>
            </a:r>
            <a:r>
              <a:rPr dirty="0" err="1" lang="en-US" sz="2200">
                <a:uFillTx/>
                <a:latin charset="0" pitchFamily="18" typeface="Times New Roman"/>
                <a:cs charset="0" pitchFamily="18" typeface="Times New Roman"/>
              </a:rPr>
              <a:t>hoặc</a:t>
            </a:r>
            <a:r>
              <a:rPr dirty="0" lang="en-US" sz="2200">
                <a:uFillTx/>
                <a:latin charset="0" pitchFamily="18" typeface="Times New Roman"/>
                <a:cs charset="0" pitchFamily="18" typeface="Times New Roman"/>
              </a:rPr>
              <a:t> </a:t>
            </a:r>
            <a:r>
              <a:rPr dirty="0" err="1" lang="en-US" sz="2200">
                <a:uFillTx/>
                <a:latin charset="0" pitchFamily="18" typeface="Times New Roman"/>
                <a:cs charset="0" pitchFamily="18" typeface="Times New Roman"/>
              </a:rPr>
              <a:t>cắt</a:t>
            </a:r>
            <a:r>
              <a:rPr dirty="0" lang="en-US" sz="2200">
                <a:uFillTx/>
                <a:latin charset="0" pitchFamily="18" typeface="Times New Roman"/>
                <a:cs charset="0" pitchFamily="18" typeface="Times New Roman"/>
              </a:rPr>
              <a:t> </a:t>
            </a:r>
            <a:r>
              <a:rPr dirty="0" err="1" lang="en-US" sz="2200">
                <a:uFillTx/>
                <a:latin charset="0" pitchFamily="18" typeface="Times New Roman"/>
                <a:cs charset="0" pitchFamily="18" typeface="Times New Roman"/>
              </a:rPr>
              <a:t>gan</a:t>
            </a:r>
            <a:r>
              <a:rPr dirty="0" lang="en-US" sz="2200">
                <a:uFillTx/>
                <a:latin charset="0" pitchFamily="18" typeface="Times New Roman"/>
                <a:cs charset="0" pitchFamily="18" typeface="Times New Roman"/>
              </a:rPr>
              <a:t> </a:t>
            </a:r>
            <a:r>
              <a:rPr dirty="0" err="1" lang="en-US" sz="2200">
                <a:uFillTx/>
                <a:latin charset="0" pitchFamily="18" typeface="Times New Roman"/>
                <a:cs charset="0" pitchFamily="18" typeface="Times New Roman"/>
              </a:rPr>
              <a:t>nếu</a:t>
            </a:r>
            <a:r>
              <a:rPr dirty="0" lang="en-US" sz="2200">
                <a:uFillTx/>
                <a:latin charset="0" pitchFamily="18" typeface="Times New Roman"/>
                <a:cs charset="0" pitchFamily="18" typeface="Times New Roman"/>
              </a:rPr>
              <a:t> </a:t>
            </a:r>
            <a:r>
              <a:rPr dirty="0" err="1" lang="en-US" sz="2200">
                <a:uFillTx/>
                <a:latin charset="0" pitchFamily="18" typeface="Times New Roman"/>
                <a:cs charset="0" pitchFamily="18" typeface="Times New Roman"/>
              </a:rPr>
              <a:t>có</a:t>
            </a:r>
            <a:r>
              <a:rPr dirty="0" lang="en-US" sz="2200">
                <a:uFillTx/>
                <a:latin charset="0" pitchFamily="18" typeface="Times New Roman"/>
                <a:cs charset="0" pitchFamily="18" typeface="Times New Roman"/>
              </a:rPr>
              <a:t> </a:t>
            </a:r>
            <a:r>
              <a:rPr dirty="0" err="1" lang="en-US" sz="2200">
                <a:uFillTx/>
                <a:latin charset="0" pitchFamily="18" typeface="Times New Roman"/>
                <a:cs charset="0" pitchFamily="18" typeface="Times New Roman"/>
              </a:rPr>
              <a:t>chỉ</a:t>
            </a:r>
            <a:r>
              <a:rPr dirty="0" lang="en-US" sz="2200">
                <a:uFillTx/>
                <a:latin charset="0" pitchFamily="18" typeface="Times New Roman"/>
                <a:cs charset="0" pitchFamily="18" typeface="Times New Roman"/>
              </a:rPr>
              <a:t> </a:t>
            </a:r>
            <a:r>
              <a:rPr dirty="0" err="1" lang="en-US" sz="2200">
                <a:uFillTx/>
                <a:latin charset="0" pitchFamily="18" typeface="Times New Roman"/>
                <a:cs charset="0" pitchFamily="18" typeface="Times New Roman"/>
              </a:rPr>
              <a:t>định</a:t>
            </a:r>
            <a:endParaRPr dirty="0" lang="en-US" sz="2200">
              <a:uFillTx/>
              <a:latin charset="0" pitchFamily="18" typeface="Times New Roman"/>
              <a:cs charset="0" pitchFamily="18" typeface="Times New Roman"/>
            </a:endParaRPr>
          </a:p>
          <a:p>
            <a:pPr algn="just" eaLnBrk="1" hangingPunct="1" indent="-285750" marL="285750">
              <a:spcBef>
                <a:spcPct val="50000"/>
              </a:spcBef>
              <a:buFont charset="0" panose="020B0604020202020204" pitchFamily="34" typeface="Arial"/>
              <a:buChar char="•"/>
              <a:defRPr>
                <a:uFillTx/>
              </a:defRPr>
            </a:pPr>
            <a:r>
              <a:rPr dirty="0" err="1" lang="en-US" sz="2200">
                <a:uFillTx/>
                <a:latin charset="0" pitchFamily="18" typeface="Times New Roman"/>
                <a:cs charset="0" pitchFamily="18" typeface="Times New Roman"/>
              </a:rPr>
              <a:t>Nếu</a:t>
            </a:r>
            <a:r>
              <a:rPr dirty="0" lang="en-US" sz="2200">
                <a:uFillTx/>
                <a:latin charset="0" pitchFamily="18" typeface="Times New Roman"/>
                <a:cs charset="0" pitchFamily="18" typeface="Times New Roman"/>
              </a:rPr>
              <a:t> </a:t>
            </a:r>
            <a:r>
              <a:rPr dirty="0" err="1" lang="en-US" sz="2200">
                <a:uFillTx/>
                <a:latin charset="0" pitchFamily="18" typeface="Times New Roman"/>
                <a:cs charset="0" pitchFamily="18" typeface="Times New Roman"/>
              </a:rPr>
              <a:t>không</a:t>
            </a:r>
            <a:r>
              <a:rPr dirty="0" lang="en-US" sz="2200">
                <a:uFillTx/>
                <a:latin charset="0" pitchFamily="18" typeface="Times New Roman"/>
                <a:cs charset="0" pitchFamily="18" typeface="Times New Roman"/>
              </a:rPr>
              <a:t> </a:t>
            </a:r>
            <a:r>
              <a:rPr dirty="0" err="1" lang="en-US" sz="2200">
                <a:uFillTx/>
                <a:latin charset="0" pitchFamily="18" typeface="Times New Roman"/>
                <a:cs charset="0" pitchFamily="18" typeface="Times New Roman"/>
              </a:rPr>
              <a:t>có</a:t>
            </a:r>
            <a:r>
              <a:rPr dirty="0" lang="en-US" sz="2200">
                <a:uFillTx/>
                <a:latin charset="0" pitchFamily="18" typeface="Times New Roman"/>
                <a:cs charset="0" pitchFamily="18" typeface="Times New Roman"/>
              </a:rPr>
              <a:t> </a:t>
            </a:r>
            <a:r>
              <a:rPr dirty="0" err="1" lang="en-US" sz="2200">
                <a:uFillTx/>
                <a:latin charset="0" pitchFamily="18" typeface="Times New Roman"/>
                <a:cs charset="0" pitchFamily="18" typeface="Times New Roman"/>
              </a:rPr>
              <a:t>hẹp</a:t>
            </a:r>
            <a:r>
              <a:rPr dirty="0" lang="en-US" sz="2200">
                <a:uFillTx/>
                <a:latin charset="0" pitchFamily="18" typeface="Times New Roman"/>
                <a:cs charset="0" pitchFamily="18" typeface="Times New Roman"/>
              </a:rPr>
              <a:t> </a:t>
            </a:r>
            <a:r>
              <a:rPr dirty="0" err="1" lang="en-US" sz="2200">
                <a:uFillTx/>
                <a:latin charset="0" pitchFamily="18" typeface="Times New Roman"/>
                <a:cs charset="0" pitchFamily="18" typeface="Times New Roman"/>
              </a:rPr>
              <a:t>đường</a:t>
            </a:r>
            <a:r>
              <a:rPr dirty="0" lang="en-US" sz="2200">
                <a:uFillTx/>
                <a:latin charset="0" pitchFamily="18" typeface="Times New Roman"/>
                <a:cs charset="0" pitchFamily="18" typeface="Times New Roman"/>
              </a:rPr>
              <a:t> </a:t>
            </a:r>
            <a:r>
              <a:rPr dirty="0" err="1" lang="en-US" sz="2200">
                <a:uFillTx/>
                <a:latin charset="0" pitchFamily="18" typeface="Times New Roman"/>
                <a:cs charset="0" pitchFamily="18" typeface="Times New Roman"/>
              </a:rPr>
              <a:t>mật</a:t>
            </a:r>
            <a:r>
              <a:rPr dirty="0" lang="en-US" sz="2200">
                <a:uFillTx/>
                <a:latin charset="0" pitchFamily="18" typeface="Times New Roman"/>
                <a:cs charset="0" pitchFamily="18" typeface="Times New Roman"/>
              </a:rPr>
              <a:t>, </a:t>
            </a:r>
            <a:r>
              <a:rPr dirty="0" err="1" lang="en-US" sz="2200">
                <a:uFillTx/>
                <a:latin charset="0" pitchFamily="18" typeface="Times New Roman"/>
                <a:cs charset="0" pitchFamily="18" typeface="Times New Roman"/>
              </a:rPr>
              <a:t>thì</a:t>
            </a:r>
            <a:r>
              <a:rPr dirty="0" lang="en-US" sz="2200">
                <a:uFillTx/>
                <a:latin charset="0" pitchFamily="18" typeface="Times New Roman"/>
                <a:cs charset="0" pitchFamily="18" typeface="Times New Roman"/>
              </a:rPr>
              <a:t> </a:t>
            </a:r>
            <a:r>
              <a:rPr dirty="0" err="1" lang="en-US" sz="2200">
                <a:uFillTx/>
                <a:latin charset="0" pitchFamily="18" typeface="Times New Roman"/>
                <a:cs charset="0" pitchFamily="18" typeface="Times New Roman"/>
              </a:rPr>
              <a:t>sỏi</a:t>
            </a:r>
            <a:r>
              <a:rPr dirty="0" lang="en-US" sz="2200">
                <a:uFillTx/>
                <a:latin charset="0" pitchFamily="18" typeface="Times New Roman"/>
                <a:cs charset="0" pitchFamily="18" typeface="Times New Roman"/>
              </a:rPr>
              <a:t> </a:t>
            </a:r>
            <a:r>
              <a:rPr dirty="0" err="1" lang="en-US" sz="2200">
                <a:uFillTx/>
                <a:latin charset="0" pitchFamily="18" typeface="Times New Roman"/>
                <a:cs charset="0" pitchFamily="18" typeface="Times New Roman"/>
              </a:rPr>
              <a:t>tái</a:t>
            </a:r>
            <a:r>
              <a:rPr dirty="0" lang="en-US" sz="2200">
                <a:uFillTx/>
                <a:latin charset="0" pitchFamily="18" typeface="Times New Roman"/>
                <a:cs charset="0" pitchFamily="18" typeface="Times New Roman"/>
              </a:rPr>
              <a:t> </a:t>
            </a:r>
            <a:r>
              <a:rPr dirty="0" err="1" lang="en-US" sz="2200">
                <a:uFillTx/>
                <a:latin charset="0" pitchFamily="18" typeface="Times New Roman"/>
                <a:cs charset="0" pitchFamily="18" typeface="Times New Roman"/>
              </a:rPr>
              <a:t>phát</a:t>
            </a:r>
            <a:r>
              <a:rPr dirty="0" lang="en-US" sz="2200">
                <a:uFillTx/>
                <a:latin charset="0" pitchFamily="18" typeface="Times New Roman"/>
                <a:cs charset="0" pitchFamily="18" typeface="Times New Roman"/>
              </a:rPr>
              <a:t> </a:t>
            </a:r>
            <a:r>
              <a:rPr dirty="0" err="1" lang="en-US" sz="2200">
                <a:uFillTx/>
                <a:latin charset="0" pitchFamily="18" typeface="Times New Roman"/>
                <a:cs charset="0" pitchFamily="18" typeface="Times New Roman"/>
              </a:rPr>
              <a:t>lần</a:t>
            </a:r>
            <a:r>
              <a:rPr dirty="0" lang="en-US" sz="2200">
                <a:uFillTx/>
                <a:latin charset="0" pitchFamily="18" typeface="Times New Roman"/>
                <a:cs charset="0" pitchFamily="18" typeface="Times New Roman"/>
              </a:rPr>
              <a:t> 3 </a:t>
            </a:r>
            <a:r>
              <a:rPr dirty="0" err="1" lang="en-US" sz="2200">
                <a:uFillTx/>
                <a:latin charset="0" pitchFamily="18" typeface="Times New Roman"/>
                <a:cs charset="0" pitchFamily="18" typeface="Times New Roman"/>
              </a:rPr>
              <a:t>trở</a:t>
            </a:r>
            <a:r>
              <a:rPr dirty="0" lang="en-US" sz="2200">
                <a:uFillTx/>
                <a:latin charset="0" pitchFamily="18" typeface="Times New Roman"/>
                <a:cs charset="0" pitchFamily="18" typeface="Times New Roman"/>
              </a:rPr>
              <a:t> </a:t>
            </a:r>
            <a:r>
              <a:rPr dirty="0" err="1" lang="en-US" sz="2200">
                <a:uFillTx/>
                <a:latin charset="0" pitchFamily="18" typeface="Times New Roman"/>
                <a:cs charset="0" pitchFamily="18" typeface="Times New Roman"/>
              </a:rPr>
              <a:t>đi</a:t>
            </a:r>
            <a:r>
              <a:rPr dirty="0" lang="en-US" sz="2200">
                <a:uFillTx/>
                <a:latin charset="0" pitchFamily="18" typeface="Times New Roman"/>
                <a:cs charset="0" pitchFamily="18" typeface="Times New Roman"/>
              </a:rPr>
              <a:t> =&gt; </a:t>
            </a:r>
            <a:r>
              <a:rPr dirty="0" err="1" lang="en-US" sz="2200">
                <a:uFillTx/>
                <a:latin charset="0" pitchFamily="18" typeface="Times New Roman"/>
                <a:cs charset="0" pitchFamily="18" typeface="Times New Roman"/>
              </a:rPr>
              <a:t>Mật</a:t>
            </a:r>
            <a:r>
              <a:rPr dirty="0" lang="en-US" sz="2200">
                <a:uFillTx/>
                <a:latin charset="0" pitchFamily="18" typeface="Times New Roman"/>
                <a:cs charset="0" pitchFamily="18" typeface="Times New Roman"/>
              </a:rPr>
              <a:t> </a:t>
            </a:r>
            <a:r>
              <a:rPr dirty="0" err="1" lang="en-US" sz="2200">
                <a:uFillTx/>
                <a:latin charset="0" pitchFamily="18" typeface="Times New Roman"/>
                <a:cs charset="0" pitchFamily="18" typeface="Times New Roman"/>
              </a:rPr>
              <a:t>ruột</a:t>
            </a:r>
            <a:r>
              <a:rPr dirty="0" lang="en-US" sz="2200">
                <a:uFillTx/>
                <a:latin charset="0" pitchFamily="18" typeface="Times New Roman"/>
                <a:cs charset="0" pitchFamily="18" typeface="Times New Roman"/>
              </a:rPr>
              <a:t> da</a:t>
            </a:r>
          </a:p>
          <a:p>
            <a:pPr algn="just" eaLnBrk="1" hangingPunct="1" indent="-342900" marL="342900">
              <a:spcBef>
                <a:spcPct val="50000"/>
              </a:spcBef>
              <a:buFont typeface="Symbol"/>
              <a:buChar char="Þ"/>
              <a:defRPr>
                <a:uFillTx/>
              </a:defRPr>
            </a:pPr>
            <a:r>
              <a:rPr dirty="0" err="1" lang="en-US" smtClean="0" sz="2200">
                <a:uFillTx/>
                <a:latin charset="0" pitchFamily="18" typeface="Times New Roman"/>
                <a:cs charset="0" pitchFamily="18" typeface="Times New Roman"/>
              </a:rPr>
              <a:t>Lần</a:t>
            </a:r>
            <a:r>
              <a:rPr dirty="0" lang="en-US" smtClean="0" sz="2200">
                <a:uFillTx/>
                <a:latin charset="0" pitchFamily="18" typeface="Times New Roman"/>
                <a:cs charset="0" pitchFamily="18" typeface="Times New Roman"/>
              </a:rPr>
              <a:t> </a:t>
            </a:r>
            <a:r>
              <a:rPr dirty="0" lang="en-US" sz="2200">
                <a:uFillTx/>
                <a:latin charset="0" pitchFamily="18" typeface="Times New Roman"/>
                <a:cs charset="0" pitchFamily="18" typeface="Times New Roman"/>
              </a:rPr>
              <a:t>3 </a:t>
            </a:r>
            <a:r>
              <a:rPr dirty="0" err="1" lang="en-US" sz="2200">
                <a:uFillTx/>
                <a:latin charset="0" pitchFamily="18" typeface="Times New Roman"/>
                <a:cs charset="0" pitchFamily="18" typeface="Times New Roman"/>
              </a:rPr>
              <a:t>trở</a:t>
            </a:r>
            <a:r>
              <a:rPr dirty="0" lang="en-US" sz="2200">
                <a:uFillTx/>
                <a:latin charset="0" pitchFamily="18" typeface="Times New Roman"/>
                <a:cs charset="0" pitchFamily="18" typeface="Times New Roman"/>
              </a:rPr>
              <a:t> </a:t>
            </a:r>
            <a:r>
              <a:rPr dirty="0" err="1" lang="en-US" sz="2200">
                <a:uFillTx/>
                <a:latin charset="0" pitchFamily="18" typeface="Times New Roman"/>
                <a:cs charset="0" pitchFamily="18" typeface="Times New Roman"/>
              </a:rPr>
              <a:t>đi</a:t>
            </a:r>
            <a:r>
              <a:rPr dirty="0" lang="en-US" sz="2200">
                <a:uFillTx/>
                <a:latin charset="0" pitchFamily="18" typeface="Times New Roman"/>
                <a:cs charset="0" pitchFamily="18" typeface="Times New Roman"/>
              </a:rPr>
              <a:t> </a:t>
            </a:r>
            <a:r>
              <a:rPr dirty="0" err="1" lang="en-US" sz="2200">
                <a:uFillTx/>
                <a:latin charset="0" pitchFamily="18" typeface="Times New Roman"/>
                <a:cs charset="0" pitchFamily="18" typeface="Times New Roman"/>
              </a:rPr>
              <a:t>vì</a:t>
            </a:r>
            <a:r>
              <a:rPr dirty="0" lang="en-US" sz="2200">
                <a:uFillTx/>
                <a:latin charset="0" pitchFamily="18" typeface="Times New Roman"/>
                <a:cs charset="0" pitchFamily="18" typeface="Times New Roman"/>
              </a:rPr>
              <a:t> </a:t>
            </a:r>
            <a:r>
              <a:rPr dirty="0" err="1" lang="en-US" sz="2200">
                <a:uFillTx/>
                <a:latin charset="0" pitchFamily="18" typeface="Times New Roman"/>
                <a:cs charset="0" pitchFamily="18" typeface="Times New Roman"/>
              </a:rPr>
              <a:t>nguy</a:t>
            </a:r>
            <a:r>
              <a:rPr dirty="0" lang="en-US" sz="2200">
                <a:uFillTx/>
                <a:latin charset="0" pitchFamily="18" typeface="Times New Roman"/>
                <a:cs charset="0" pitchFamily="18" typeface="Times New Roman"/>
              </a:rPr>
              <a:t> </a:t>
            </a:r>
            <a:r>
              <a:rPr dirty="0" err="1" lang="en-US" sz="2200">
                <a:uFillTx/>
                <a:latin charset="0" pitchFamily="18" typeface="Times New Roman"/>
                <a:cs charset="0" pitchFamily="18" typeface="Times New Roman"/>
              </a:rPr>
              <a:t>cơ</a:t>
            </a:r>
            <a:r>
              <a:rPr dirty="0" lang="en-US" sz="2200">
                <a:uFillTx/>
                <a:latin charset="0" pitchFamily="18" typeface="Times New Roman"/>
                <a:cs charset="0" pitchFamily="18" typeface="Times New Roman"/>
              </a:rPr>
              <a:t>: </a:t>
            </a:r>
            <a:r>
              <a:rPr dirty="0" err="1" lang="en-US" sz="2200">
                <a:uFillTx/>
                <a:latin charset="0" pitchFamily="18" typeface="Times New Roman"/>
                <a:cs charset="0" pitchFamily="18" typeface="Times New Roman"/>
              </a:rPr>
              <a:t>phải</a:t>
            </a:r>
            <a:r>
              <a:rPr dirty="0" lang="en-US" sz="2200">
                <a:uFillTx/>
                <a:latin charset="0" pitchFamily="18" typeface="Times New Roman"/>
                <a:cs charset="0" pitchFamily="18" typeface="Times New Roman"/>
              </a:rPr>
              <a:t> </a:t>
            </a:r>
            <a:r>
              <a:rPr dirty="0" err="1" lang="en-US" sz="2200">
                <a:uFillTx/>
                <a:latin charset="0" pitchFamily="18" typeface="Times New Roman"/>
                <a:cs charset="0" pitchFamily="18" typeface="Times New Roman"/>
              </a:rPr>
              <a:t>mổ</a:t>
            </a:r>
            <a:r>
              <a:rPr dirty="0" lang="en-US" sz="2200">
                <a:uFillTx/>
                <a:latin charset="0" pitchFamily="18" typeface="Times New Roman"/>
                <a:cs charset="0" pitchFamily="18" typeface="Times New Roman"/>
              </a:rPr>
              <a:t> </a:t>
            </a:r>
            <a:r>
              <a:rPr dirty="0" err="1" lang="en-US" sz="2200">
                <a:uFillTx/>
                <a:latin charset="0" pitchFamily="18" typeface="Times New Roman"/>
                <a:cs charset="0" pitchFamily="18" typeface="Times New Roman"/>
              </a:rPr>
              <a:t>mở</a:t>
            </a:r>
            <a:r>
              <a:rPr dirty="0" lang="en-US" sz="2200">
                <a:uFillTx/>
                <a:latin charset="0" pitchFamily="18" typeface="Times New Roman"/>
                <a:cs charset="0" pitchFamily="18" typeface="Times New Roman"/>
              </a:rPr>
              <a:t>, </a:t>
            </a:r>
            <a:r>
              <a:rPr dirty="0" err="1" lang="en-US" sz="2200">
                <a:uFillTx/>
                <a:latin charset="0" pitchFamily="18" typeface="Times New Roman"/>
                <a:cs charset="0" pitchFamily="18" typeface="Times New Roman"/>
              </a:rPr>
              <a:t>đối</a:t>
            </a:r>
            <a:r>
              <a:rPr dirty="0" lang="en-US" sz="2200">
                <a:uFillTx/>
                <a:latin charset="0" pitchFamily="18" typeface="Times New Roman"/>
                <a:cs charset="0" pitchFamily="18" typeface="Times New Roman"/>
              </a:rPr>
              <a:t> </a:t>
            </a:r>
            <a:r>
              <a:rPr dirty="0" err="1" lang="en-US" sz="2200">
                <a:uFillTx/>
                <a:latin charset="0" pitchFamily="18" typeface="Times New Roman"/>
                <a:cs charset="0" pitchFamily="18" typeface="Times New Roman"/>
              </a:rPr>
              <a:t>diện</a:t>
            </a:r>
            <a:r>
              <a:rPr dirty="0" lang="en-US" sz="2200">
                <a:uFillTx/>
                <a:latin charset="0" pitchFamily="18" typeface="Times New Roman"/>
                <a:cs charset="0" pitchFamily="18" typeface="Times New Roman"/>
              </a:rPr>
              <a:t> </a:t>
            </a:r>
            <a:r>
              <a:rPr dirty="0" err="1" lang="en-US" sz="2200">
                <a:uFillTx/>
                <a:latin charset="0" pitchFamily="18" typeface="Times New Roman"/>
                <a:cs charset="0" pitchFamily="18" typeface="Times New Roman"/>
              </a:rPr>
              <a:t>nguy</a:t>
            </a:r>
            <a:r>
              <a:rPr dirty="0" lang="en-US" sz="2200">
                <a:uFillTx/>
                <a:latin charset="0" pitchFamily="18" typeface="Times New Roman"/>
                <a:cs charset="0" pitchFamily="18" typeface="Times New Roman"/>
              </a:rPr>
              <a:t> </a:t>
            </a:r>
            <a:r>
              <a:rPr dirty="0" err="1" lang="en-US" sz="2200">
                <a:uFillTx/>
                <a:latin charset="0" pitchFamily="18" typeface="Times New Roman"/>
                <a:cs charset="0" pitchFamily="18" typeface="Times New Roman"/>
              </a:rPr>
              <a:t>cơ</a:t>
            </a:r>
            <a:r>
              <a:rPr dirty="0" lang="en-US" sz="2200">
                <a:uFillTx/>
                <a:latin charset="0" pitchFamily="18" typeface="Times New Roman"/>
                <a:cs charset="0" pitchFamily="18" typeface="Times New Roman"/>
              </a:rPr>
              <a:t> </a:t>
            </a:r>
            <a:r>
              <a:rPr dirty="0" err="1" lang="en-US" sz="2200">
                <a:uFillTx/>
                <a:latin charset="0" pitchFamily="18" typeface="Times New Roman"/>
                <a:cs charset="0" pitchFamily="18" typeface="Times New Roman"/>
              </a:rPr>
              <a:t>bục</a:t>
            </a:r>
            <a:r>
              <a:rPr dirty="0" lang="en-US" sz="2200">
                <a:uFillTx/>
                <a:latin charset="0" pitchFamily="18" typeface="Times New Roman"/>
                <a:cs charset="0" pitchFamily="18" typeface="Times New Roman"/>
              </a:rPr>
              <a:t> </a:t>
            </a:r>
            <a:r>
              <a:rPr dirty="0" err="1" lang="en-US" sz="2200">
                <a:uFillTx/>
                <a:latin charset="0" pitchFamily="18" typeface="Times New Roman"/>
                <a:cs charset="0" pitchFamily="18" typeface="Times New Roman"/>
              </a:rPr>
              <a:t>rò</a:t>
            </a:r>
            <a:r>
              <a:rPr dirty="0" lang="en-US" sz="2200">
                <a:uFillTx/>
                <a:latin charset="0" pitchFamily="18" typeface="Times New Roman"/>
                <a:cs charset="0" pitchFamily="18" typeface="Times New Roman"/>
              </a:rPr>
              <a:t> </a:t>
            </a:r>
            <a:r>
              <a:rPr dirty="0" err="1" lang="en-US" sz="2200">
                <a:uFillTx/>
                <a:latin charset="0" pitchFamily="18" typeface="Times New Roman"/>
                <a:cs charset="0" pitchFamily="18" typeface="Times New Roman"/>
              </a:rPr>
              <a:t>miệng</a:t>
            </a:r>
            <a:r>
              <a:rPr dirty="0" lang="en-US" sz="2200">
                <a:uFillTx/>
                <a:latin charset="0" pitchFamily="18" typeface="Times New Roman"/>
                <a:cs charset="0" pitchFamily="18" typeface="Times New Roman"/>
              </a:rPr>
              <a:t> </a:t>
            </a:r>
            <a:r>
              <a:rPr dirty="0" err="1" lang="en-US" sz="2200">
                <a:uFillTx/>
                <a:latin charset="0" pitchFamily="18" typeface="Times New Roman"/>
                <a:cs charset="0" pitchFamily="18" typeface="Times New Roman"/>
              </a:rPr>
              <a:t>nối</a:t>
            </a:r>
            <a:r>
              <a:rPr dirty="0" lang="en-US" smtClean="0" sz="2200">
                <a:uFillTx/>
                <a:latin charset="0" pitchFamily="18" typeface="Times New Roman"/>
                <a:cs charset="0" pitchFamily="18" typeface="Times New Roman"/>
              </a:rPr>
              <a:t>,…</a:t>
            </a:r>
          </a:p>
          <a:p>
            <a:pPr algn="just" eaLnBrk="1" hangingPunct="1">
              <a:spcBef>
                <a:spcPct val="50000"/>
              </a:spcBef>
              <a:defRPr>
                <a:uFillTx/>
              </a:defRPr>
            </a:pPr>
            <a:r>
              <a:rPr dirty="0" lang="en-US" smtClean="0" sz="2200">
                <a:uFillTx/>
                <a:latin charset="0" pitchFamily="18" typeface="Times New Roman"/>
                <a:cs charset="0" pitchFamily="18" typeface="Times New Roman"/>
              </a:rPr>
              <a:t>3/ </a:t>
            </a:r>
            <a:r>
              <a:rPr dirty="0" err="1" lang="en-US" smtClean="0" sz="2200">
                <a:uFillTx/>
                <a:latin charset="0" pitchFamily="18" typeface="Times New Roman"/>
                <a:cs charset="0" pitchFamily="18" typeface="Times New Roman"/>
              </a:rPr>
              <a:t>Đối</a:t>
            </a:r>
            <a:r>
              <a:rPr dirty="0" lang="en-US" smtClean="0" sz="2200">
                <a:uFillTx/>
                <a:latin charset="0" pitchFamily="18" typeface="Times New Roman"/>
                <a:cs charset="0" pitchFamily="18" typeface="Times New Roman"/>
              </a:rPr>
              <a:t> </a:t>
            </a:r>
            <a:r>
              <a:rPr dirty="0" err="1" lang="en-US" smtClean="0" sz="2200">
                <a:uFillTx/>
                <a:latin charset="0" pitchFamily="18" typeface="Times New Roman"/>
                <a:cs charset="0" pitchFamily="18" typeface="Times New Roman"/>
              </a:rPr>
              <a:t>với</a:t>
            </a:r>
            <a:r>
              <a:rPr dirty="0" lang="en-US" smtClean="0" sz="2200">
                <a:uFillTx/>
                <a:latin charset="0" pitchFamily="18" typeface="Times New Roman"/>
                <a:cs charset="0" pitchFamily="18" typeface="Times New Roman"/>
              </a:rPr>
              <a:t> </a:t>
            </a:r>
            <a:r>
              <a:rPr dirty="0" err="1" lang="en-US" smtClean="0" sz="2200">
                <a:uFillTx/>
                <a:latin charset="0" pitchFamily="18" typeface="Times New Roman"/>
                <a:cs charset="0" pitchFamily="18" typeface="Times New Roman"/>
              </a:rPr>
              <a:t>sỏi</a:t>
            </a:r>
            <a:r>
              <a:rPr dirty="0" lang="en-US" smtClean="0" sz="2200">
                <a:uFillTx/>
                <a:latin charset="0" pitchFamily="18" typeface="Times New Roman"/>
                <a:cs charset="0" pitchFamily="18" typeface="Times New Roman"/>
              </a:rPr>
              <a:t> </a:t>
            </a:r>
            <a:r>
              <a:rPr dirty="0" err="1" lang="en-US" smtClean="0" sz="2200">
                <a:uFillTx/>
                <a:latin charset="0" pitchFamily="18" typeface="Times New Roman"/>
                <a:cs charset="0" pitchFamily="18" typeface="Times New Roman"/>
              </a:rPr>
              <a:t>mật</a:t>
            </a:r>
            <a:r>
              <a:rPr dirty="0" lang="en-US" smtClean="0" sz="2200">
                <a:uFillTx/>
                <a:latin charset="0" pitchFamily="18" typeface="Times New Roman"/>
                <a:cs charset="0" pitchFamily="18" typeface="Times New Roman"/>
              </a:rPr>
              <a:t> </a:t>
            </a:r>
            <a:r>
              <a:rPr dirty="0" err="1" lang="en-US" smtClean="0" sz="2200">
                <a:uFillTx/>
                <a:latin charset="0" pitchFamily="18" typeface="Times New Roman"/>
                <a:cs charset="0" pitchFamily="18" typeface="Times New Roman"/>
              </a:rPr>
              <a:t>không</a:t>
            </a:r>
            <a:r>
              <a:rPr dirty="0" lang="en-US" smtClean="0" sz="2200">
                <a:uFillTx/>
                <a:latin charset="0" pitchFamily="18" typeface="Times New Roman"/>
                <a:cs charset="0" pitchFamily="18" typeface="Times New Roman"/>
              </a:rPr>
              <a:t> </a:t>
            </a:r>
            <a:r>
              <a:rPr dirty="0" err="1" lang="en-US" smtClean="0" sz="2200">
                <a:uFillTx/>
                <a:latin charset="0" pitchFamily="18" typeface="Times New Roman"/>
                <a:cs charset="0" pitchFamily="18" typeface="Times New Roman"/>
              </a:rPr>
              <a:t>có</a:t>
            </a:r>
            <a:r>
              <a:rPr dirty="0" lang="en-US" smtClean="0" sz="2200">
                <a:uFillTx/>
                <a:latin charset="0" pitchFamily="18" typeface="Times New Roman"/>
                <a:cs charset="0" pitchFamily="18" typeface="Times New Roman"/>
              </a:rPr>
              <a:t> </a:t>
            </a:r>
            <a:r>
              <a:rPr dirty="0" err="1" lang="en-US" smtClean="0" sz="2200">
                <a:uFillTx/>
                <a:latin charset="0" pitchFamily="18" typeface="Times New Roman"/>
                <a:cs charset="0" pitchFamily="18" typeface="Times New Roman"/>
              </a:rPr>
              <a:t>tán</a:t>
            </a:r>
            <a:r>
              <a:rPr dirty="0" lang="en-US" smtClean="0" sz="2200">
                <a:uFillTx/>
                <a:latin charset="0" pitchFamily="18" typeface="Times New Roman"/>
                <a:cs charset="0" pitchFamily="18" typeface="Times New Roman"/>
              </a:rPr>
              <a:t> </a:t>
            </a:r>
            <a:r>
              <a:rPr dirty="0" err="1" lang="en-US" smtClean="0" sz="2200">
                <a:uFillTx/>
                <a:latin charset="0" pitchFamily="18" typeface="Times New Roman"/>
                <a:cs charset="0" pitchFamily="18" typeface="Times New Roman"/>
              </a:rPr>
              <a:t>sỏi</a:t>
            </a:r>
            <a:r>
              <a:rPr dirty="0" lang="en-US" smtClean="0" sz="2200">
                <a:uFillTx/>
                <a:latin charset="0" pitchFamily="18" typeface="Times New Roman"/>
                <a:cs charset="0" pitchFamily="18" typeface="Times New Roman"/>
              </a:rPr>
              <a:t> </a:t>
            </a:r>
            <a:r>
              <a:rPr dirty="0" err="1" lang="en-US" smtClean="0" sz="2200">
                <a:uFillTx/>
                <a:latin charset="0" pitchFamily="18" typeface="Times New Roman"/>
                <a:cs charset="0" pitchFamily="18" typeface="Times New Roman"/>
              </a:rPr>
              <a:t>ngoài</a:t>
            </a:r>
            <a:r>
              <a:rPr dirty="0" lang="en-US" smtClean="0" sz="2200">
                <a:uFillTx/>
                <a:latin charset="0" pitchFamily="18" typeface="Times New Roman"/>
                <a:cs charset="0" pitchFamily="18" typeface="Times New Roman"/>
              </a:rPr>
              <a:t> </a:t>
            </a:r>
            <a:r>
              <a:rPr dirty="0" err="1" lang="en-US" smtClean="0" sz="2200">
                <a:uFillTx/>
                <a:latin charset="0" pitchFamily="18" typeface="Times New Roman"/>
                <a:cs charset="0" pitchFamily="18" typeface="Times New Roman"/>
              </a:rPr>
              <a:t>cơ</a:t>
            </a:r>
            <a:r>
              <a:rPr dirty="0" lang="en-US" smtClean="0" sz="2200">
                <a:uFillTx/>
                <a:latin charset="0" pitchFamily="18" typeface="Times New Roman"/>
                <a:cs charset="0" pitchFamily="18" typeface="Times New Roman"/>
              </a:rPr>
              <a:t> </a:t>
            </a:r>
            <a:r>
              <a:rPr dirty="0" err="1" lang="en-US" smtClean="0" sz="2200">
                <a:uFillTx/>
                <a:latin charset="0" pitchFamily="18" typeface="Times New Roman"/>
                <a:cs charset="0" pitchFamily="18" typeface="Times New Roman"/>
              </a:rPr>
              <a:t>thể</a:t>
            </a:r>
            <a:r>
              <a:rPr dirty="0" lang="en-US" smtClean="0" sz="2200">
                <a:uFillTx/>
                <a:latin charset="0" pitchFamily="18" typeface="Times New Roman"/>
                <a:cs charset="0" pitchFamily="18" typeface="Times New Roman"/>
              </a:rPr>
              <a:t>. </a:t>
            </a:r>
            <a:r>
              <a:rPr dirty="0" err="1" lang="en-US" smtClean="0" sz="2200">
                <a:uFillTx/>
                <a:latin charset="0" pitchFamily="18" typeface="Times New Roman"/>
                <a:cs charset="0" pitchFamily="18" typeface="Times New Roman"/>
              </a:rPr>
              <a:t>Đối</a:t>
            </a:r>
            <a:r>
              <a:rPr dirty="0" lang="en-US" smtClean="0" sz="2200">
                <a:uFillTx/>
                <a:latin charset="0" pitchFamily="18" typeface="Times New Roman"/>
                <a:cs charset="0" pitchFamily="18" typeface="Times New Roman"/>
              </a:rPr>
              <a:t> </a:t>
            </a:r>
            <a:r>
              <a:rPr dirty="0" err="1" lang="en-US" smtClean="0" sz="2200">
                <a:uFillTx/>
                <a:latin charset="0" pitchFamily="18" typeface="Times New Roman"/>
                <a:cs charset="0" pitchFamily="18" typeface="Times New Roman"/>
              </a:rPr>
              <a:t>với</a:t>
            </a:r>
            <a:r>
              <a:rPr dirty="0" lang="en-US" smtClean="0" sz="2200">
                <a:uFillTx/>
                <a:latin charset="0" pitchFamily="18" typeface="Times New Roman"/>
                <a:cs charset="0" pitchFamily="18" typeface="Times New Roman"/>
              </a:rPr>
              <a:t> </a:t>
            </a:r>
            <a:r>
              <a:rPr dirty="0" err="1" lang="en-US" smtClean="0" sz="2200">
                <a:uFillTx/>
                <a:latin charset="0" pitchFamily="18" typeface="Times New Roman"/>
                <a:cs charset="0" pitchFamily="18" typeface="Times New Roman"/>
              </a:rPr>
              <a:t>sỏi</a:t>
            </a:r>
            <a:r>
              <a:rPr dirty="0" lang="en-US" smtClean="0" sz="2200">
                <a:uFillTx/>
                <a:latin charset="0" pitchFamily="18" typeface="Times New Roman"/>
                <a:cs charset="0" pitchFamily="18" typeface="Times New Roman"/>
              </a:rPr>
              <a:t> </a:t>
            </a:r>
            <a:r>
              <a:rPr dirty="0" err="1" lang="en-US" smtClean="0" sz="2200">
                <a:uFillTx/>
                <a:latin charset="0" pitchFamily="18" typeface="Times New Roman"/>
                <a:cs charset="0" pitchFamily="18" typeface="Times New Roman"/>
              </a:rPr>
              <a:t>niệu</a:t>
            </a:r>
            <a:r>
              <a:rPr dirty="0" lang="en-US" smtClean="0" sz="2200">
                <a:uFillTx/>
                <a:latin charset="0" pitchFamily="18" typeface="Times New Roman"/>
                <a:cs charset="0" pitchFamily="18" typeface="Times New Roman"/>
              </a:rPr>
              <a:t> </a:t>
            </a:r>
            <a:r>
              <a:rPr dirty="0" err="1" lang="en-US" smtClean="0" sz="2200">
                <a:uFillTx/>
                <a:latin charset="0" pitchFamily="18" typeface="Times New Roman"/>
                <a:cs charset="0" pitchFamily="18" typeface="Times New Roman"/>
              </a:rPr>
              <a:t>thì</a:t>
            </a:r>
            <a:r>
              <a:rPr dirty="0" lang="en-US" smtClean="0" sz="2200">
                <a:uFillTx/>
                <a:latin charset="0" pitchFamily="18" typeface="Times New Roman"/>
                <a:cs charset="0" pitchFamily="18" typeface="Times New Roman"/>
              </a:rPr>
              <a:t> </a:t>
            </a:r>
            <a:r>
              <a:rPr dirty="0" err="1" lang="en-US" smtClean="0" sz="2200">
                <a:uFillTx/>
                <a:latin charset="0" pitchFamily="18" typeface="Times New Roman"/>
                <a:cs charset="0" pitchFamily="18" typeface="Times New Roman"/>
              </a:rPr>
              <a:t>có</a:t>
            </a:r>
            <a:r>
              <a:rPr dirty="0" lang="en-US" smtClean="0" sz="2200">
                <a:uFillTx/>
                <a:latin charset="0" pitchFamily="18" typeface="Times New Roman"/>
                <a:cs charset="0" pitchFamily="18" typeface="Times New Roman"/>
              </a:rPr>
              <a:t>.</a:t>
            </a:r>
          </a:p>
          <a:p>
            <a:pPr algn="just" eaLnBrk="1" hangingPunct="1">
              <a:spcBef>
                <a:spcPct val="50000"/>
              </a:spcBef>
              <a:defRPr>
                <a:uFillTx/>
              </a:defRPr>
            </a:pPr>
            <a:r>
              <a:rPr dirty="0" err="1" lang="en-US" smtClean="0" sz="2200">
                <a:uFillTx/>
                <a:latin charset="0" pitchFamily="18" typeface="Times New Roman"/>
                <a:cs charset="0" pitchFamily="18" typeface="Times New Roman"/>
              </a:rPr>
              <a:t>Vì</a:t>
            </a:r>
            <a:r>
              <a:rPr dirty="0" lang="en-US" smtClean="0" sz="2200">
                <a:uFillTx/>
                <a:latin charset="0" pitchFamily="18" typeface="Times New Roman"/>
                <a:cs charset="0" pitchFamily="18" typeface="Times New Roman"/>
              </a:rPr>
              <a:t> </a:t>
            </a:r>
            <a:r>
              <a:rPr dirty="0" err="1" lang="en-US" smtClean="0" sz="2200">
                <a:uFillTx/>
                <a:latin charset="0" pitchFamily="18" typeface="Times New Roman"/>
                <a:cs charset="0" pitchFamily="18" typeface="Times New Roman"/>
              </a:rPr>
              <a:t>niệu</a:t>
            </a:r>
            <a:r>
              <a:rPr dirty="0" lang="en-US" smtClean="0" sz="2200">
                <a:uFillTx/>
                <a:latin charset="0" pitchFamily="18" typeface="Times New Roman"/>
                <a:cs charset="0" pitchFamily="18" typeface="Times New Roman"/>
              </a:rPr>
              <a:t>: </a:t>
            </a:r>
            <a:r>
              <a:rPr dirty="0" err="1" lang="en-US" smtClean="0" sz="2200">
                <a:uFillTx/>
                <a:latin charset="0" pitchFamily="18" typeface="Times New Roman"/>
                <a:cs charset="0" pitchFamily="18" typeface="Times New Roman"/>
              </a:rPr>
              <a:t>sỏi</a:t>
            </a:r>
            <a:r>
              <a:rPr dirty="0" lang="en-US" smtClean="0" sz="2200">
                <a:uFillTx/>
                <a:latin charset="0" pitchFamily="18" typeface="Times New Roman"/>
                <a:cs charset="0" pitchFamily="18" typeface="Times New Roman"/>
              </a:rPr>
              <a:t> </a:t>
            </a:r>
            <a:r>
              <a:rPr dirty="0" err="1" lang="en-US" smtClean="0" sz="2200">
                <a:uFillTx/>
                <a:latin charset="0" pitchFamily="18" typeface="Times New Roman"/>
                <a:cs charset="0" pitchFamily="18" typeface="Times New Roman"/>
              </a:rPr>
              <a:t>vỡ</a:t>
            </a:r>
            <a:r>
              <a:rPr dirty="0" lang="en-US" smtClean="0" sz="2200">
                <a:uFillTx/>
                <a:latin charset="0" pitchFamily="18" typeface="Times New Roman"/>
                <a:cs charset="0" pitchFamily="18" typeface="Times New Roman"/>
              </a:rPr>
              <a:t> </a:t>
            </a:r>
            <a:r>
              <a:rPr dirty="0" err="1" lang="en-US" smtClean="0" sz="2200">
                <a:uFillTx/>
                <a:latin charset="0" pitchFamily="18" typeface="Times New Roman"/>
                <a:cs charset="0" pitchFamily="18" typeface="Times New Roman"/>
              </a:rPr>
              <a:t>xong</a:t>
            </a:r>
            <a:r>
              <a:rPr dirty="0" lang="en-US" smtClean="0" sz="2200">
                <a:uFillTx/>
                <a:latin charset="0" pitchFamily="18" typeface="Times New Roman"/>
                <a:cs charset="0" pitchFamily="18" typeface="Times New Roman"/>
              </a:rPr>
              <a:t> </a:t>
            </a:r>
            <a:r>
              <a:rPr dirty="0" err="1" lang="en-US" smtClean="0" sz="2200">
                <a:uFillTx/>
                <a:latin charset="0" pitchFamily="18" typeface="Times New Roman"/>
                <a:cs charset="0" pitchFamily="18" typeface="Times New Roman"/>
              </a:rPr>
              <a:t>theo</a:t>
            </a:r>
            <a:r>
              <a:rPr dirty="0" lang="en-US" smtClean="0" sz="2200">
                <a:uFillTx/>
                <a:latin charset="0" pitchFamily="18" typeface="Times New Roman"/>
                <a:cs charset="0" pitchFamily="18" typeface="Times New Roman"/>
              </a:rPr>
              <a:t> </a:t>
            </a:r>
            <a:r>
              <a:rPr dirty="0" err="1" lang="en-US" smtClean="0" sz="2200">
                <a:uFillTx/>
                <a:latin charset="0" pitchFamily="18" typeface="Times New Roman"/>
                <a:cs charset="0" pitchFamily="18" typeface="Times New Roman"/>
              </a:rPr>
              <a:t>niệu</a:t>
            </a:r>
            <a:r>
              <a:rPr dirty="0" lang="en-US" smtClean="0" sz="2200">
                <a:uFillTx/>
                <a:latin charset="0" pitchFamily="18" typeface="Times New Roman"/>
                <a:cs charset="0" pitchFamily="18" typeface="Times New Roman"/>
              </a:rPr>
              <a:t> </a:t>
            </a:r>
            <a:r>
              <a:rPr dirty="0" err="1" lang="en-US" smtClean="0" sz="2200">
                <a:uFillTx/>
                <a:latin charset="0" pitchFamily="18" typeface="Times New Roman"/>
                <a:cs charset="0" pitchFamily="18" typeface="Times New Roman"/>
              </a:rPr>
              <a:t>quản</a:t>
            </a:r>
            <a:r>
              <a:rPr dirty="0" lang="en-US" smtClean="0" sz="2200">
                <a:uFillTx/>
                <a:latin charset="0" pitchFamily="18" typeface="Times New Roman"/>
                <a:cs charset="0" pitchFamily="18" typeface="Times New Roman"/>
              </a:rPr>
              <a:t> </a:t>
            </a:r>
            <a:r>
              <a:rPr dirty="0" err="1" lang="en-US" smtClean="0" sz="2200">
                <a:uFillTx/>
                <a:latin charset="0" pitchFamily="18" typeface="Times New Roman"/>
                <a:cs charset="0" pitchFamily="18" typeface="Times New Roman"/>
              </a:rPr>
              <a:t>rớt</a:t>
            </a:r>
            <a:r>
              <a:rPr dirty="0" lang="en-US" smtClean="0" sz="2200">
                <a:uFillTx/>
                <a:latin charset="0" pitchFamily="18" typeface="Times New Roman"/>
                <a:cs charset="0" pitchFamily="18" typeface="Times New Roman"/>
              </a:rPr>
              <a:t> </a:t>
            </a:r>
            <a:r>
              <a:rPr dirty="0" err="1" lang="en-US" smtClean="0" sz="2200">
                <a:uFillTx/>
                <a:latin charset="0" pitchFamily="18" typeface="Times New Roman"/>
                <a:cs charset="0" pitchFamily="18" typeface="Times New Roman"/>
              </a:rPr>
              <a:t>xuống</a:t>
            </a:r>
            <a:endParaRPr dirty="0" lang="en-US" smtClean="0" sz="2200">
              <a:uFillTx/>
              <a:latin charset="0" pitchFamily="18" typeface="Times New Roman"/>
              <a:cs charset="0" pitchFamily="18" typeface="Times New Roman"/>
            </a:endParaRPr>
          </a:p>
          <a:p>
            <a:pPr algn="just" eaLnBrk="1" hangingPunct="1">
              <a:spcBef>
                <a:spcPct val="50000"/>
              </a:spcBef>
              <a:defRPr>
                <a:uFillTx/>
              </a:defRPr>
            </a:pPr>
            <a:r>
              <a:rPr dirty="0" err="1" lang="en-US" smtClean="0" sz="2200">
                <a:uFillTx/>
                <a:latin charset="0" pitchFamily="18" typeface="Times New Roman"/>
                <a:cs charset="0" pitchFamily="18" typeface="Times New Roman"/>
              </a:rPr>
              <a:t>Còn</a:t>
            </a:r>
            <a:r>
              <a:rPr dirty="0" lang="en-US" smtClean="0" sz="2200">
                <a:uFillTx/>
                <a:latin charset="0" pitchFamily="18" typeface="Times New Roman"/>
                <a:cs charset="0" pitchFamily="18" typeface="Times New Roman"/>
              </a:rPr>
              <a:t> </a:t>
            </a:r>
            <a:r>
              <a:rPr dirty="0" err="1" lang="en-US" smtClean="0" sz="2200">
                <a:uFillTx/>
                <a:latin charset="0" pitchFamily="18" typeface="Times New Roman"/>
                <a:cs charset="0" pitchFamily="18" typeface="Times New Roman"/>
              </a:rPr>
              <a:t>sỏi</a:t>
            </a:r>
            <a:r>
              <a:rPr dirty="0" lang="en-US" smtClean="0" sz="2200">
                <a:uFillTx/>
                <a:latin charset="0" pitchFamily="18" typeface="Times New Roman"/>
                <a:cs charset="0" pitchFamily="18" typeface="Times New Roman"/>
              </a:rPr>
              <a:t> </a:t>
            </a:r>
            <a:r>
              <a:rPr dirty="0" err="1" lang="en-US" smtClean="0" sz="2200">
                <a:uFillTx/>
                <a:latin charset="0" pitchFamily="18" typeface="Times New Roman"/>
                <a:cs charset="0" pitchFamily="18" typeface="Times New Roman"/>
              </a:rPr>
              <a:t>túi</a:t>
            </a:r>
            <a:r>
              <a:rPr dirty="0" lang="en-US" smtClean="0" sz="2200">
                <a:uFillTx/>
                <a:latin charset="0" pitchFamily="18" typeface="Times New Roman"/>
                <a:cs charset="0" pitchFamily="18" typeface="Times New Roman"/>
              </a:rPr>
              <a:t> </a:t>
            </a:r>
            <a:r>
              <a:rPr dirty="0" err="1" lang="en-US" smtClean="0" sz="2200">
                <a:uFillTx/>
                <a:latin charset="0" pitchFamily="18" typeface="Times New Roman"/>
                <a:cs charset="0" pitchFamily="18" typeface="Times New Roman"/>
              </a:rPr>
              <a:t>mật</a:t>
            </a:r>
            <a:r>
              <a:rPr dirty="0" lang="en-US" smtClean="0" sz="2200">
                <a:uFillTx/>
                <a:latin charset="0" pitchFamily="18" typeface="Times New Roman"/>
                <a:cs charset="0" pitchFamily="18" typeface="Times New Roman"/>
              </a:rPr>
              <a:t>: </a:t>
            </a:r>
            <a:r>
              <a:rPr dirty="0" err="1" lang="en-US" smtClean="0" sz="2200">
                <a:uFillTx/>
                <a:latin charset="0" pitchFamily="18" typeface="Times New Roman"/>
                <a:cs charset="0" pitchFamily="18" typeface="Times New Roman"/>
              </a:rPr>
              <a:t>tán</a:t>
            </a:r>
            <a:r>
              <a:rPr dirty="0" lang="en-US" smtClean="0" sz="2200">
                <a:uFillTx/>
                <a:latin charset="0" pitchFamily="18" typeface="Times New Roman"/>
                <a:cs charset="0" pitchFamily="18" typeface="Times New Roman"/>
              </a:rPr>
              <a:t> </a:t>
            </a:r>
            <a:r>
              <a:rPr dirty="0" err="1" lang="en-US" smtClean="0" sz="2200">
                <a:uFillTx/>
                <a:latin charset="0" pitchFamily="18" typeface="Times New Roman"/>
                <a:cs charset="0" pitchFamily="18" typeface="Times New Roman"/>
              </a:rPr>
              <a:t>xong</a:t>
            </a:r>
            <a:r>
              <a:rPr dirty="0" lang="en-US" smtClean="0" sz="2200">
                <a:uFillTx/>
                <a:latin charset="0" pitchFamily="18" typeface="Times New Roman"/>
                <a:cs charset="0" pitchFamily="18" typeface="Times New Roman"/>
              </a:rPr>
              <a:t> </a:t>
            </a:r>
            <a:r>
              <a:rPr dirty="0" err="1" lang="en-US" smtClean="0" sz="2200">
                <a:uFillTx/>
                <a:latin charset="0" pitchFamily="18" typeface="Times New Roman"/>
                <a:cs charset="0" pitchFamily="18" typeface="Times New Roman"/>
              </a:rPr>
              <a:t>cũng</a:t>
            </a:r>
            <a:r>
              <a:rPr dirty="0" lang="en-US" smtClean="0" sz="2200">
                <a:uFillTx/>
                <a:latin charset="0" pitchFamily="18" typeface="Times New Roman"/>
                <a:cs charset="0" pitchFamily="18" typeface="Times New Roman"/>
              </a:rPr>
              <a:t> </a:t>
            </a:r>
            <a:r>
              <a:rPr dirty="0" err="1" lang="en-US" smtClean="0" sz="2200">
                <a:uFillTx/>
                <a:latin charset="0" pitchFamily="18" typeface="Times New Roman"/>
                <a:cs charset="0" pitchFamily="18" typeface="Times New Roman"/>
              </a:rPr>
              <a:t>nằm</a:t>
            </a:r>
            <a:r>
              <a:rPr dirty="0" lang="en-US" smtClean="0" sz="2200">
                <a:uFillTx/>
                <a:latin charset="0" pitchFamily="18" typeface="Times New Roman"/>
                <a:cs charset="0" pitchFamily="18" typeface="Times New Roman"/>
              </a:rPr>
              <a:t> </a:t>
            </a:r>
            <a:r>
              <a:rPr dirty="0" err="1" lang="en-US" smtClean="0" sz="2200">
                <a:uFillTx/>
                <a:latin charset="0" pitchFamily="18" typeface="Times New Roman"/>
                <a:cs charset="0" pitchFamily="18" typeface="Times New Roman"/>
              </a:rPr>
              <a:t>trong</a:t>
            </a:r>
            <a:r>
              <a:rPr dirty="0" lang="en-US" smtClean="0" sz="2200">
                <a:uFillTx/>
                <a:latin charset="0" pitchFamily="18" typeface="Times New Roman"/>
                <a:cs charset="0" pitchFamily="18" typeface="Times New Roman"/>
              </a:rPr>
              <a:t> </a:t>
            </a:r>
            <a:r>
              <a:rPr dirty="0" err="1" lang="en-US" smtClean="0" sz="2200">
                <a:uFillTx/>
                <a:latin charset="0" pitchFamily="18" typeface="Times New Roman"/>
                <a:cs charset="0" pitchFamily="18" typeface="Times New Roman"/>
              </a:rPr>
              <a:t>túi</a:t>
            </a:r>
            <a:r>
              <a:rPr dirty="0" lang="en-US" smtClean="0" sz="2200">
                <a:uFillTx/>
                <a:latin charset="0" pitchFamily="18" typeface="Times New Roman"/>
                <a:cs charset="0" pitchFamily="18" typeface="Times New Roman"/>
              </a:rPr>
              <a:t> </a:t>
            </a:r>
            <a:r>
              <a:rPr dirty="0" err="1" lang="en-US" smtClean="0" sz="2200">
                <a:uFillTx/>
                <a:latin charset="0" pitchFamily="18" typeface="Times New Roman"/>
                <a:cs charset="0" pitchFamily="18" typeface="Times New Roman"/>
              </a:rPr>
              <a:t>mật</a:t>
            </a:r>
            <a:r>
              <a:rPr dirty="0" lang="en-US" smtClean="0" sz="2200">
                <a:uFillTx/>
                <a:latin charset="0" pitchFamily="18" typeface="Times New Roman"/>
                <a:cs charset="0" pitchFamily="18" typeface="Times New Roman"/>
              </a:rPr>
              <a:t>, </a:t>
            </a:r>
            <a:r>
              <a:rPr dirty="0" err="1" lang="en-US" smtClean="0" sz="2200">
                <a:uFillTx/>
                <a:latin charset="0" pitchFamily="18" typeface="Times New Roman"/>
                <a:cs charset="0" pitchFamily="18" typeface="Times New Roman"/>
              </a:rPr>
              <a:t>hoặc</a:t>
            </a:r>
            <a:r>
              <a:rPr dirty="0" lang="en-US" smtClean="0" sz="2200">
                <a:uFillTx/>
                <a:latin charset="0" pitchFamily="18" typeface="Times New Roman"/>
                <a:cs charset="0" pitchFamily="18" typeface="Times New Roman"/>
              </a:rPr>
              <a:t> </a:t>
            </a:r>
            <a:r>
              <a:rPr dirty="0" err="1" lang="en-US" smtClean="0" sz="2200">
                <a:uFillTx/>
                <a:latin charset="0" pitchFamily="18" typeface="Times New Roman"/>
                <a:cs charset="0" pitchFamily="18" typeface="Times New Roman"/>
              </a:rPr>
              <a:t>kẹt</a:t>
            </a:r>
            <a:r>
              <a:rPr dirty="0" lang="en-US" smtClean="0" sz="2200">
                <a:uFillTx/>
                <a:latin charset="0" pitchFamily="18" typeface="Times New Roman"/>
                <a:cs charset="0" pitchFamily="18" typeface="Times New Roman"/>
              </a:rPr>
              <a:t> ở </a:t>
            </a:r>
            <a:r>
              <a:rPr dirty="0" err="1" lang="en-US" smtClean="0" sz="2200">
                <a:uFillTx/>
                <a:latin charset="0" pitchFamily="18" typeface="Times New Roman"/>
                <a:cs charset="0" pitchFamily="18" typeface="Times New Roman"/>
              </a:rPr>
              <a:t>Oddi</a:t>
            </a:r>
            <a:r>
              <a:rPr dirty="0" lang="en-US" smtClean="0" sz="2200">
                <a:uFillTx/>
                <a:latin charset="0" pitchFamily="18" typeface="Times New Roman"/>
                <a:cs charset="0" pitchFamily="18" typeface="Times New Roman"/>
              </a:rPr>
              <a:t>.</a:t>
            </a:r>
            <a:endParaRPr dirty="0" lang="en-US" sz="2200">
              <a:uFillTx/>
              <a:latin charset="0" pitchFamily="18" typeface="Times New Roman"/>
              <a:cs charset="0" pitchFamily="18" typeface="Times New Roman"/>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79.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Rectang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533400" y="1142999"/>
            <a:ext cx="8153400" cy="4247317"/>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p>
            <a:pPr algn="just" eaLnBrk="1" hangingPunct="1">
              <a:spcBef>
                <a:spcPct val="50000"/>
              </a:spcBef>
              <a:defRPr>
                <a:uFillTx/>
              </a:defRPr>
            </a:pPr>
            <a:r>
              <a:rPr dirty="0" lang="en-US" smtClean="0">
                <a:uFillTx/>
                <a:latin charset="0" pitchFamily="18" typeface="Times New Roman"/>
                <a:cs charset="0" pitchFamily="18" typeface="Times New Roman"/>
              </a:rPr>
              <a:t>4/ </a:t>
            </a:r>
            <a:r>
              <a:rPr dirty="0" err="1" lang="en-US" smtClean="0">
                <a:uFillTx/>
                <a:latin charset="0" pitchFamily="18" typeface="Times New Roman"/>
                <a:cs charset="0" pitchFamily="18" typeface="Times New Roman"/>
              </a:rPr>
              <a:t>Kháng</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sinh</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và</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đánh</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giá</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kháng</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sinh</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trong</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viêm</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túi</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mật</a:t>
            </a:r>
            <a:endParaRPr dirty="0" lang="en-US" smtClean="0">
              <a:uFillTx/>
              <a:latin charset="0" pitchFamily="18" typeface="Times New Roman"/>
              <a:cs charset="0" pitchFamily="18" typeface="Times New Roman"/>
            </a:endParaRPr>
          </a:p>
          <a:p>
            <a:pPr algn="just" eaLnBrk="1" hangingPunct="1">
              <a:spcBef>
                <a:spcPct val="50000"/>
              </a:spcBef>
              <a:defRPr>
                <a:uFillTx/>
              </a:defRPr>
            </a:pPr>
            <a:r>
              <a:rPr dirty="0" err="1" lang="en-US" smtClean="0">
                <a:uFillTx/>
                <a:latin charset="0" pitchFamily="18" typeface="Times New Roman"/>
                <a:cs charset="0" pitchFamily="18" typeface="Times New Roman"/>
              </a:rPr>
              <a:t>Độ</a:t>
            </a:r>
            <a:r>
              <a:rPr dirty="0" lang="en-US" smtClean="0">
                <a:uFillTx/>
                <a:latin charset="0" pitchFamily="18" typeface="Times New Roman"/>
                <a:cs charset="0" pitchFamily="18" typeface="Times New Roman"/>
              </a:rPr>
              <a:t> III: </a:t>
            </a:r>
            <a:r>
              <a:rPr dirty="0" err="1" lang="en-US" smtClean="0">
                <a:uFillTx/>
                <a:latin charset="0" pitchFamily="18" typeface="Times New Roman"/>
                <a:cs charset="0" pitchFamily="18" typeface="Times New Roman"/>
              </a:rPr>
              <a:t>Nặng</a:t>
            </a:r>
            <a:r>
              <a:rPr dirty="0" lang="en-US" smtClean="0">
                <a:uFillTx/>
                <a:latin charset="0" pitchFamily="18" typeface="Times New Roman"/>
                <a:cs charset="0" pitchFamily="18" typeface="Times New Roman"/>
              </a:rPr>
              <a:t>: 6 </a:t>
            </a:r>
            <a:r>
              <a:rPr dirty="0" err="1" lang="en-US" smtClean="0">
                <a:uFillTx/>
                <a:latin charset="0" pitchFamily="18" typeface="Times New Roman"/>
                <a:cs charset="0" pitchFamily="18" typeface="Times New Roman"/>
              </a:rPr>
              <a:t>tiếng</a:t>
            </a:r>
            <a:r>
              <a:rPr dirty="0" lang="en-US" smtClean="0">
                <a:uFillTx/>
                <a:latin charset="0" pitchFamily="18" typeface="Times New Roman"/>
                <a:cs charset="0" pitchFamily="18" typeface="Times New Roman"/>
              </a:rPr>
              <a:t>, 12 </a:t>
            </a:r>
            <a:r>
              <a:rPr dirty="0" err="1" lang="en-US" smtClean="0">
                <a:uFillTx/>
                <a:latin charset="0" pitchFamily="18" typeface="Times New Roman"/>
                <a:cs charset="0" pitchFamily="18" typeface="Times New Roman"/>
              </a:rPr>
              <a:t>tiếng</a:t>
            </a:r>
            <a:r>
              <a:rPr dirty="0" lang="en-US" smtClean="0">
                <a:uFillTx/>
                <a:latin charset="0" pitchFamily="18" typeface="Times New Roman"/>
                <a:cs charset="0" pitchFamily="18" typeface="Times New Roman"/>
              </a:rPr>
              <a:t>, 24 </a:t>
            </a:r>
            <a:r>
              <a:rPr dirty="0" err="1" lang="en-US" smtClean="0">
                <a:uFillTx/>
                <a:latin charset="0" pitchFamily="18" typeface="Times New Roman"/>
                <a:cs charset="0" pitchFamily="18" typeface="Times New Roman"/>
              </a:rPr>
              <a:t>tiếng</a:t>
            </a:r>
            <a:r>
              <a:rPr dirty="0" lang="en-US">
                <a:uFillTx/>
                <a:latin charset="0" pitchFamily="18" typeface="Times New Roman"/>
                <a:cs charset="0" pitchFamily="18" typeface="Times New Roman"/>
              </a:rPr>
              <a:t> </a:t>
            </a:r>
            <a:r>
              <a:rPr dirty="0" lang="en-US" smtClean="0">
                <a:uFillTx/>
                <a:latin charset="0" pitchFamily="18" typeface="Times New Roman"/>
                <a:cs charset="0" pitchFamily="18" typeface="Times New Roman"/>
              </a:rPr>
              <a:t>(</a:t>
            </a:r>
            <a:r>
              <a:rPr dirty="0" err="1" lang="en-US" smtClean="0">
                <a:uFillTx/>
                <a:latin charset="0" pitchFamily="18" typeface="Times New Roman"/>
                <a:cs charset="0" pitchFamily="18" typeface="Times New Roman"/>
              </a:rPr>
              <a:t>tùy</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mức</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độ</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hiện</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tại</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và</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cải</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thiện</a:t>
            </a:r>
            <a:r>
              <a:rPr dirty="0" lang="en-US" smtClean="0">
                <a:uFillTx/>
                <a:latin charset="0" pitchFamily="18" typeface="Times New Roman"/>
                <a:cs charset="0" pitchFamily="18" typeface="Times New Roman"/>
              </a:rPr>
              <a:t>)</a:t>
            </a:r>
          </a:p>
          <a:p>
            <a:pPr algn="just" eaLnBrk="1" hangingPunct="1">
              <a:spcBef>
                <a:spcPct val="50000"/>
              </a:spcBef>
              <a:defRPr>
                <a:uFillTx/>
              </a:defRPr>
            </a:pPr>
            <a:r>
              <a:rPr dirty="0" err="1" lang="en-US" smtClean="0">
                <a:uFillTx/>
                <a:latin charset="0" pitchFamily="18" typeface="Times New Roman"/>
                <a:cs charset="0" pitchFamily="18" typeface="Times New Roman"/>
              </a:rPr>
              <a:t>Xét</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nghiệm</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và</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đánh</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giá</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phân</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độ</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viêm</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túi</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mật</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lại</a:t>
            </a:r>
            <a:r>
              <a:rPr dirty="0" lang="en-US" smtClean="0">
                <a:uFillTx/>
                <a:latin charset="0" pitchFamily="18" typeface="Times New Roman"/>
                <a:cs charset="0" pitchFamily="18" typeface="Times New Roman"/>
              </a:rPr>
              <a:t>.</a:t>
            </a:r>
          </a:p>
          <a:p>
            <a:pPr algn="just" eaLnBrk="1" hangingPunct="1">
              <a:spcBef>
                <a:spcPct val="50000"/>
              </a:spcBef>
              <a:defRPr>
                <a:uFillTx/>
              </a:defRPr>
            </a:pPr>
            <a:r>
              <a:rPr dirty="0" lang="en-US" smtClean="0">
                <a:uFillTx/>
                <a:latin charset="0" pitchFamily="18" typeface="Times New Roman"/>
                <a:cs charset="0" pitchFamily="18" typeface="Times New Roman"/>
              </a:rPr>
              <a:t>Theo </a:t>
            </a:r>
            <a:r>
              <a:rPr dirty="0" err="1" lang="en-US" smtClean="0">
                <a:uFillTx/>
                <a:latin charset="0" pitchFamily="18" typeface="Times New Roman"/>
                <a:cs charset="0" pitchFamily="18" typeface="Times New Roman"/>
              </a:rPr>
              <a:t>phác</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đồ</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tiêu</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chuẩn</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vàng</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điều</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trị</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sỏi</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túi</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mật</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là</a:t>
            </a:r>
            <a:r>
              <a:rPr dirty="0" lang="en-US" smtClean="0">
                <a:uFillTx/>
                <a:latin charset="0" pitchFamily="18" typeface="Times New Roman"/>
                <a:cs charset="0" pitchFamily="18" typeface="Times New Roman"/>
              </a:rPr>
              <a:t> PTNS </a:t>
            </a:r>
            <a:r>
              <a:rPr dirty="0" err="1" lang="en-US" smtClean="0">
                <a:uFillTx/>
                <a:latin charset="0" pitchFamily="18" typeface="Times New Roman"/>
                <a:cs charset="0" pitchFamily="18" typeface="Times New Roman"/>
              </a:rPr>
              <a:t>cắt</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túi</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mật</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cắt</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túi</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mật</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là</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điều</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trị</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viêm</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túi</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mật</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rồi</a:t>
            </a:r>
            <a:r>
              <a:rPr dirty="0" lang="en-US" smtClean="0">
                <a:uFillTx/>
                <a:latin charset="0" pitchFamily="18" typeface="Times New Roman"/>
                <a:cs charset="0" pitchFamily="18" typeface="Times New Roman"/>
              </a:rPr>
              <a:t>.</a:t>
            </a:r>
          </a:p>
          <a:p>
            <a:pPr algn="just" eaLnBrk="1" hangingPunct="1">
              <a:spcBef>
                <a:spcPct val="50000"/>
              </a:spcBef>
              <a:defRPr>
                <a:uFillTx/>
              </a:defRPr>
            </a:pPr>
            <a:r>
              <a:rPr dirty="0" err="1" lang="en-US" smtClean="0">
                <a:uFillTx/>
                <a:latin charset="0" pitchFamily="18" typeface="Times New Roman"/>
                <a:cs charset="0" pitchFamily="18" typeface="Times New Roman"/>
              </a:rPr>
              <a:t>Độ</a:t>
            </a:r>
            <a:r>
              <a:rPr dirty="0" lang="en-US" smtClean="0">
                <a:uFillTx/>
                <a:latin charset="0" pitchFamily="18" typeface="Times New Roman"/>
                <a:cs charset="0" pitchFamily="18" typeface="Times New Roman"/>
              </a:rPr>
              <a:t> II: </a:t>
            </a:r>
            <a:r>
              <a:rPr dirty="0" err="1" lang="en-US" smtClean="0">
                <a:uFillTx/>
                <a:latin charset="0" pitchFamily="18" typeface="Times New Roman"/>
                <a:cs charset="0" pitchFamily="18" typeface="Times New Roman"/>
              </a:rPr>
              <a:t>Chích</a:t>
            </a:r>
            <a:r>
              <a:rPr dirty="0" lang="en-US" smtClean="0">
                <a:uFillTx/>
                <a:latin charset="0" pitchFamily="18" typeface="Times New Roman"/>
                <a:cs charset="0" pitchFamily="18" typeface="Times New Roman"/>
              </a:rPr>
              <a:t> KS =&gt; </a:t>
            </a:r>
            <a:r>
              <a:rPr dirty="0" err="1" lang="en-US" smtClean="0">
                <a:uFillTx/>
                <a:latin charset="0" pitchFamily="18" typeface="Times New Roman"/>
                <a:cs charset="0" pitchFamily="18" typeface="Times New Roman"/>
              </a:rPr>
              <a:t>Đánh</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giá</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sau</a:t>
            </a:r>
            <a:r>
              <a:rPr dirty="0" lang="en-US" smtClean="0">
                <a:uFillTx/>
                <a:latin charset="0" pitchFamily="18" typeface="Times New Roman"/>
                <a:cs charset="0" pitchFamily="18" typeface="Times New Roman"/>
              </a:rPr>
              <a:t> 12h </a:t>
            </a:r>
            <a:r>
              <a:rPr dirty="0" err="1" lang="en-US" smtClean="0">
                <a:uFillTx/>
                <a:latin charset="0" pitchFamily="18" typeface="Times New Roman"/>
                <a:cs charset="0" pitchFamily="18" typeface="Times New Roman"/>
              </a:rPr>
              <a:t>mà</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giảm</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độ</a:t>
            </a:r>
            <a:r>
              <a:rPr dirty="0" lang="en-US" smtClean="0">
                <a:uFillTx/>
                <a:latin charset="0" pitchFamily="18" typeface="Times New Roman"/>
                <a:cs charset="0" pitchFamily="18" typeface="Times New Roman"/>
              </a:rPr>
              <a:t> =&gt; 24h </a:t>
            </a:r>
            <a:r>
              <a:rPr dirty="0" err="1" lang="en-US" smtClean="0">
                <a:uFillTx/>
                <a:latin charset="0" pitchFamily="18" typeface="Times New Roman"/>
                <a:cs charset="0" pitchFamily="18" typeface="Times New Roman"/>
              </a:rPr>
              <a:t>giảm</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độ</a:t>
            </a:r>
            <a:r>
              <a:rPr dirty="0" lang="en-US" smtClean="0">
                <a:uFillTx/>
                <a:latin charset="0" pitchFamily="18" typeface="Times New Roman"/>
                <a:cs charset="0" pitchFamily="18" typeface="Times New Roman"/>
              </a:rPr>
              <a:t> =&gt; </a:t>
            </a:r>
            <a:r>
              <a:rPr dirty="0" err="1" lang="en-US" smtClean="0">
                <a:uFillTx/>
                <a:latin charset="0" pitchFamily="18" typeface="Times New Roman"/>
                <a:cs charset="0" pitchFamily="18" typeface="Times New Roman"/>
              </a:rPr>
              <a:t>Lên</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lịch</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mổ</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sớm</a:t>
            </a:r>
            <a:endParaRPr dirty="0" lang="en-US" smtClean="0">
              <a:uFillTx/>
              <a:latin charset="0" pitchFamily="18" typeface="Times New Roman"/>
              <a:cs charset="0" pitchFamily="18" typeface="Times New Roman"/>
            </a:endParaRPr>
          </a:p>
          <a:p>
            <a:pPr algn="just" eaLnBrk="1" hangingPunct="1">
              <a:spcBef>
                <a:spcPct val="50000"/>
              </a:spcBef>
              <a:defRPr>
                <a:uFillTx/>
              </a:defRPr>
            </a:pPr>
            <a:r>
              <a:rPr dirty="0" err="1" lang="en-US" smtClean="0">
                <a:uFillTx/>
                <a:latin charset="0" pitchFamily="18" typeface="Times New Roman"/>
                <a:cs charset="0" pitchFamily="18" typeface="Times New Roman"/>
              </a:rPr>
              <a:t>Túm</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lại</a:t>
            </a:r>
            <a:r>
              <a:rPr dirty="0" lang="en-US">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một</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hồi</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thì</a:t>
            </a:r>
            <a:r>
              <a:rPr dirty="0" lang="en-US" smtClean="0">
                <a:uFillTx/>
                <a:latin charset="0" pitchFamily="18" typeface="Times New Roman"/>
                <a:cs charset="0" pitchFamily="18" typeface="Times New Roman"/>
              </a:rPr>
              <a:t>:</a:t>
            </a:r>
          </a:p>
          <a:p>
            <a:pPr algn="just" eaLnBrk="1" hangingPunct="1">
              <a:spcBef>
                <a:spcPct val="50000"/>
              </a:spcBef>
              <a:defRPr>
                <a:uFillTx/>
              </a:defRPr>
            </a:pPr>
            <a:r>
              <a:rPr dirty="0" err="1" lang="en-US" smtClean="0">
                <a:uFillTx/>
                <a:latin charset="0" pitchFamily="18" typeface="Times New Roman"/>
                <a:cs charset="0" pitchFamily="18" typeface="Times New Roman"/>
              </a:rPr>
              <a:t>Độ</a:t>
            </a:r>
            <a:r>
              <a:rPr dirty="0" lang="en-US" smtClean="0">
                <a:uFillTx/>
                <a:latin charset="0" pitchFamily="18" typeface="Times New Roman"/>
                <a:cs charset="0" pitchFamily="18" typeface="Times New Roman"/>
              </a:rPr>
              <a:t> I: </a:t>
            </a:r>
            <a:r>
              <a:rPr dirty="0" err="1" lang="en-US" smtClean="0">
                <a:uFillTx/>
                <a:latin charset="0" pitchFamily="18" typeface="Times New Roman"/>
                <a:cs charset="0" pitchFamily="18" typeface="Times New Roman"/>
              </a:rPr>
              <a:t>Trì</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hoãn</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nhập</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viện</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lên</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chương</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trình</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mổ</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Đánh</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giá</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phân</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độ</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mỗi</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ngày</a:t>
            </a:r>
            <a:r>
              <a:rPr dirty="0" lang="en-US" smtClean="0">
                <a:uFillTx/>
                <a:latin charset="0" pitchFamily="18" typeface="Times New Roman"/>
                <a:cs charset="0" pitchFamily="18" typeface="Times New Roman"/>
              </a:rPr>
              <a:t>.</a:t>
            </a:r>
          </a:p>
          <a:p>
            <a:pPr algn="just" eaLnBrk="1" hangingPunct="1">
              <a:spcBef>
                <a:spcPct val="50000"/>
              </a:spcBef>
              <a:defRPr>
                <a:uFillTx/>
              </a:defRPr>
            </a:pPr>
            <a:r>
              <a:rPr dirty="0" err="1" lang="en-US" smtClean="0">
                <a:uFillTx/>
                <a:latin charset="0" pitchFamily="18" typeface="Times New Roman"/>
                <a:cs charset="0" pitchFamily="18" typeface="Times New Roman"/>
              </a:rPr>
              <a:t>Độ</a:t>
            </a:r>
            <a:r>
              <a:rPr dirty="0" lang="en-US" smtClean="0">
                <a:uFillTx/>
                <a:latin charset="0" pitchFamily="18" typeface="Times New Roman"/>
                <a:cs charset="0" pitchFamily="18" typeface="Times New Roman"/>
              </a:rPr>
              <a:t> II: </a:t>
            </a:r>
            <a:r>
              <a:rPr dirty="0" err="1" lang="en-US" smtClean="0">
                <a:uFillTx/>
                <a:latin charset="0" pitchFamily="18" typeface="Times New Roman"/>
                <a:cs charset="0" pitchFamily="18" typeface="Times New Roman"/>
              </a:rPr>
              <a:t>Cấp</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cứu</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trong</a:t>
            </a:r>
            <a:r>
              <a:rPr dirty="0" lang="en-US" smtClean="0">
                <a:uFillTx/>
                <a:latin charset="0" pitchFamily="18" typeface="Times New Roman"/>
                <a:cs charset="0" pitchFamily="18" typeface="Times New Roman"/>
              </a:rPr>
              <a:t> 24h (Theo </a:t>
            </a:r>
            <a:r>
              <a:rPr dirty="0" err="1" lang="en-US" smtClean="0">
                <a:uFillTx/>
                <a:latin charset="0" pitchFamily="18" typeface="Times New Roman"/>
                <a:cs charset="0" pitchFamily="18" typeface="Times New Roman"/>
              </a:rPr>
              <a:t>dõi</a:t>
            </a:r>
            <a:r>
              <a:rPr dirty="0" lang="en-US" smtClean="0">
                <a:uFillTx/>
                <a:latin charset="0" pitchFamily="18" typeface="Times New Roman"/>
                <a:cs charset="0" pitchFamily="18" typeface="Times New Roman"/>
              </a:rPr>
              <a:t> 12h…)</a:t>
            </a:r>
          </a:p>
          <a:p>
            <a:pPr algn="just" eaLnBrk="1" hangingPunct="1">
              <a:spcBef>
                <a:spcPct val="50000"/>
              </a:spcBef>
              <a:defRPr>
                <a:uFillTx/>
              </a:defRPr>
            </a:pPr>
            <a:r>
              <a:rPr dirty="0" err="1" lang="en-US" smtClean="0">
                <a:uFillTx/>
                <a:latin charset="0" pitchFamily="18" typeface="Times New Roman"/>
                <a:cs charset="0" pitchFamily="18" typeface="Times New Roman"/>
              </a:rPr>
              <a:t>Độ</a:t>
            </a:r>
            <a:r>
              <a:rPr dirty="0" lang="en-US" smtClean="0">
                <a:uFillTx/>
                <a:latin charset="0" pitchFamily="18" typeface="Times New Roman"/>
                <a:cs charset="0" pitchFamily="18" typeface="Times New Roman"/>
              </a:rPr>
              <a:t> III: </a:t>
            </a:r>
            <a:r>
              <a:rPr dirty="0" err="1" lang="en-US" smtClean="0">
                <a:uFillTx/>
                <a:latin charset="0" pitchFamily="18" typeface="Times New Roman"/>
                <a:cs charset="0" pitchFamily="18" typeface="Times New Roman"/>
              </a:rPr>
              <a:t>Khẩn</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không</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thôi</a:t>
            </a:r>
            <a:r>
              <a:rPr dirty="0" lang="en-US" smtClean="0">
                <a:uFillTx/>
                <a:latin charset="0" pitchFamily="18" typeface="Times New Roman"/>
                <a:cs charset="0" pitchFamily="18" typeface="Times New Roman"/>
              </a:rPr>
              <a:t> BN </a:t>
            </a:r>
            <a:r>
              <a:rPr dirty="0" err="1" lang="en-US" smtClean="0">
                <a:uFillTx/>
                <a:latin charset="0" pitchFamily="18" typeface="Times New Roman"/>
                <a:cs charset="0" pitchFamily="18" typeface="Times New Roman"/>
              </a:rPr>
              <a:t>chết</a:t>
            </a:r>
            <a:r>
              <a:rPr dirty="0" lang="en-US" smtClean="0">
                <a:uFillTx/>
                <a:latin charset="0" pitchFamily="18" typeface="Times New Roman"/>
                <a:cs charset="0" pitchFamily="18" typeface="Times New Roman"/>
              </a:rPr>
              <a:t> (6h </a:t>
            </a:r>
            <a:r>
              <a:rPr dirty="0" err="1" lang="en-US" smtClean="0">
                <a:uFillTx/>
                <a:latin charset="0" pitchFamily="18" typeface="Times New Roman"/>
                <a:cs charset="0" pitchFamily="18" typeface="Times New Roman"/>
              </a:rPr>
              <a:t>hoặc</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theo</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dõi</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sát</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hơn</a:t>
            </a:r>
            <a:r>
              <a:rPr dirty="0" lang="en-US" smtClean="0">
                <a:uFillTx/>
                <a:latin charset="0" pitchFamily="18" typeface="Times New Roman"/>
                <a:cs charset="0" pitchFamily="18" typeface="Times New Roman"/>
              </a:rPr>
              <a:t>)</a:t>
            </a:r>
            <a:endParaRPr dirty="0" lang="en-US">
              <a:uFillTx/>
              <a:latin charset="0" pitchFamily="18" typeface="Times New Roman"/>
              <a:cs charset="0" pitchFamily="18" typeface="Times New Roman"/>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8.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Text Box 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304800" y="1408642"/>
            <a:ext cx="8658225" cy="2092881"/>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a:defRPr sz="2400">
                <a:solidFill>
                  <a:srgbClr val="CCFFFF"/>
                </a:solidFill>
                <a:uFillTx/>
                <a:latin charset="0" pitchFamily="2" typeface="VNI-Swiss-Condense"/>
              </a:defRPr>
            </a:lvl1pPr>
            <a:lvl2pPr indent="-285750" marL="742950">
              <a:defRPr sz="2400">
                <a:solidFill>
                  <a:srgbClr val="CCFFFF"/>
                </a:solidFill>
                <a:uFillTx/>
                <a:latin charset="0" pitchFamily="2" typeface="VNI-Swiss-Condense"/>
              </a:defRPr>
            </a:lvl2pPr>
            <a:lvl3pPr indent="-228600" marL="1143000">
              <a:defRPr sz="2400">
                <a:solidFill>
                  <a:srgbClr val="CCFFFF"/>
                </a:solidFill>
                <a:uFillTx/>
                <a:latin charset="0" pitchFamily="2" typeface="VNI-Swiss-Condense"/>
              </a:defRPr>
            </a:lvl3pPr>
            <a:lvl4pPr indent="-228600" marL="1600200">
              <a:defRPr sz="2400">
                <a:solidFill>
                  <a:srgbClr val="CCFFFF"/>
                </a:solidFill>
                <a:uFillTx/>
                <a:latin charset="0" pitchFamily="2" typeface="VNI-Swiss-Condense"/>
              </a:defRPr>
            </a:lvl4pPr>
            <a:lvl5pPr indent="-228600" marL="2057400">
              <a:defRPr sz="2400">
                <a:solidFill>
                  <a:srgbClr val="CCFFFF"/>
                </a:solidFill>
                <a:uFillTx/>
                <a:latin charset="0" pitchFamily="2" typeface="VNI-Swiss-Condense"/>
              </a:defRPr>
            </a:lvl5pPr>
            <a:lvl6pPr eaLnBrk="0" fontAlgn="base" hangingPunct="0" indent="-228600" marL="2514600">
              <a:spcBef>
                <a:spcPct val="0"/>
              </a:spcBef>
              <a:spcAft>
                <a:spcPct val="0"/>
              </a:spcAft>
              <a:defRPr sz="2400">
                <a:solidFill>
                  <a:srgbClr val="CCFFFF"/>
                </a:solidFill>
                <a:uFillTx/>
                <a:latin charset="0" pitchFamily="2" typeface="VNI-Swiss-Condense"/>
              </a:defRPr>
            </a:lvl6pPr>
            <a:lvl7pPr eaLnBrk="0" fontAlgn="base" hangingPunct="0" indent="-228600" marL="2971800">
              <a:spcBef>
                <a:spcPct val="0"/>
              </a:spcBef>
              <a:spcAft>
                <a:spcPct val="0"/>
              </a:spcAft>
              <a:defRPr sz="2400">
                <a:solidFill>
                  <a:srgbClr val="CCFFFF"/>
                </a:solidFill>
                <a:uFillTx/>
                <a:latin charset="0" pitchFamily="2" typeface="VNI-Swiss-Condense"/>
              </a:defRPr>
            </a:lvl7pPr>
            <a:lvl8pPr eaLnBrk="0" fontAlgn="base" hangingPunct="0" indent="-228600" marL="3429000">
              <a:spcBef>
                <a:spcPct val="0"/>
              </a:spcBef>
              <a:spcAft>
                <a:spcPct val="0"/>
              </a:spcAft>
              <a:defRPr sz="2400">
                <a:solidFill>
                  <a:srgbClr val="CCFFFF"/>
                </a:solidFill>
                <a:uFillTx/>
                <a:latin charset="0" pitchFamily="2" typeface="VNI-Swiss-Condense"/>
              </a:defRPr>
            </a:lvl8pPr>
            <a:lvl9pPr eaLnBrk="0" fontAlgn="base" hangingPunct="0" indent="-228600" marL="3886200">
              <a:spcBef>
                <a:spcPct val="0"/>
              </a:spcBef>
              <a:spcAft>
                <a:spcPct val="0"/>
              </a:spcAft>
              <a:defRPr sz="2400">
                <a:solidFill>
                  <a:srgbClr val="CCFFFF"/>
                </a:solidFill>
                <a:uFillTx/>
                <a:latin charset="0" pitchFamily="2" typeface="VNI-Swiss-Condense"/>
              </a:defRPr>
            </a:lvl9pPr>
          </a:lstStyle>
          <a:p>
            <a:pPr algn="just" eaLnBrk="1" hangingPunct="1">
              <a:spcBef>
                <a:spcPct val="50000"/>
              </a:spcBef>
              <a:defRPr>
                <a:uFillTx/>
              </a:defRPr>
            </a:pPr>
            <a:r>
              <a:rPr dirty="0" lang="en-US" smtClean="0" sz="2000">
                <a:solidFill>
                  <a:srgbClr val="FFFF00"/>
                </a:solidFill>
                <a:uFillTx/>
                <a:latin charset="0" pitchFamily="18" typeface="Times New Roman"/>
                <a:cs charset="0" pitchFamily="18" typeface="Times New Roman"/>
              </a:rPr>
              <a:t>“OGC: 2 </a:t>
            </a:r>
            <a:r>
              <a:rPr dirty="0" err="1" lang="en-US" smtClean="0" sz="2000">
                <a:solidFill>
                  <a:srgbClr val="FFFF00"/>
                </a:solidFill>
                <a:uFillTx/>
                <a:latin charset="0" pitchFamily="18" typeface="Times New Roman"/>
                <a:cs charset="0" pitchFamily="18" typeface="Times New Roman"/>
              </a:rPr>
              <a:t>nhánh</a:t>
            </a:r>
            <a:endParaRPr dirty="0" lang="en-US" smtClean="0" sz="2000">
              <a:solidFill>
                <a:srgbClr val="FFFF00"/>
              </a:solidFill>
              <a:uFillTx/>
              <a:latin charset="0" pitchFamily="18" typeface="Times New Roman"/>
              <a:cs charset="0" pitchFamily="18" typeface="Times New Roman"/>
            </a:endParaRPr>
          </a:p>
          <a:p>
            <a:pPr algn="just" eaLnBrk="1" hangingPunct="1">
              <a:spcBef>
                <a:spcPct val="50000"/>
              </a:spcBef>
              <a:defRPr>
                <a:uFillTx/>
              </a:defRPr>
            </a:pPr>
            <a:r>
              <a:rPr dirty="0" lang="en-US" smtClean="0" sz="2000">
                <a:solidFill>
                  <a:srgbClr val="FFFF00"/>
                </a:solidFill>
                <a:uFillTx/>
                <a:latin charset="0" pitchFamily="18" typeface="Times New Roman"/>
                <a:cs charset="0" pitchFamily="18" typeface="Times New Roman"/>
              </a:rPr>
              <a:t>OG </a:t>
            </a:r>
            <a:r>
              <a:rPr dirty="0" err="1" lang="en-US" smtClean="0" sz="2000">
                <a:solidFill>
                  <a:srgbClr val="FFFF00"/>
                </a:solidFill>
                <a:uFillTx/>
                <a:latin charset="0" pitchFamily="18" typeface="Times New Roman"/>
                <a:cs charset="0" pitchFamily="18" typeface="Times New Roman"/>
              </a:rPr>
              <a:t>trái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số</a:t>
            </a:r>
            <a:r>
              <a:rPr dirty="0" lang="en-US" smtClean="0" sz="2000">
                <a:solidFill>
                  <a:srgbClr val="FFFF00"/>
                </a:solidFill>
                <a:uFillTx/>
                <a:latin charset="0" pitchFamily="18" typeface="Times New Roman"/>
                <a:cs charset="0" pitchFamily="18" typeface="Times New Roman"/>
              </a:rPr>
              <a:t> 2, </a:t>
            </a:r>
            <a:r>
              <a:rPr dirty="0" err="1" lang="en-US" smtClean="0" sz="2000">
                <a:solidFill>
                  <a:srgbClr val="FFFF00"/>
                </a:solidFill>
                <a:uFillTx/>
                <a:latin charset="0" pitchFamily="18" typeface="Times New Roman"/>
                <a:cs charset="0" pitchFamily="18" typeface="Times New Roman"/>
              </a:rPr>
              <a:t>số</a:t>
            </a:r>
            <a:r>
              <a:rPr dirty="0" lang="en-US" smtClean="0" sz="2000">
                <a:solidFill>
                  <a:srgbClr val="FFFF00"/>
                </a:solidFill>
                <a:uFillTx/>
                <a:latin charset="0" pitchFamily="18" typeface="Times New Roman"/>
                <a:cs charset="0" pitchFamily="18" typeface="Times New Roman"/>
              </a:rPr>
              <a:t> 3</a:t>
            </a:r>
          </a:p>
          <a:p>
            <a:pPr algn="just" eaLnBrk="1" hangingPunct="1">
              <a:spcBef>
                <a:spcPct val="50000"/>
              </a:spcBef>
              <a:defRPr>
                <a:uFillTx/>
              </a:defRPr>
            </a:pPr>
            <a:r>
              <a:rPr dirty="0" lang="en-US" smtClean="0" sz="2000">
                <a:solidFill>
                  <a:srgbClr val="FFFF00"/>
                </a:solidFill>
                <a:uFillTx/>
                <a:latin charset="0" pitchFamily="18" typeface="Times New Roman"/>
                <a:cs charset="0" pitchFamily="18" typeface="Times New Roman"/>
              </a:rPr>
              <a:t>OG </a:t>
            </a:r>
            <a:r>
              <a:rPr dirty="0" err="1" lang="en-US" smtClean="0" sz="2000">
                <a:solidFill>
                  <a:srgbClr val="FFFF00"/>
                </a:solidFill>
                <a:uFillTx/>
                <a:latin charset="0" pitchFamily="18" typeface="Times New Roman"/>
                <a:cs charset="0" pitchFamily="18" typeface="Times New Roman"/>
              </a:rPr>
              <a:t>phải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phân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thùy</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trước</a:t>
            </a:r>
            <a:r>
              <a:rPr dirty="0" lang="en-US" sz="2000">
                <a:solidFill>
                  <a:srgbClr val="FFFF00"/>
                </a:solidFill>
                <a:uFillTx/>
                <a:latin charset="0" pitchFamily="18" typeface="Times New Roman"/>
                <a:cs charset="0" pitchFamily="18" typeface="Times New Roman"/>
              </a:rPr>
              <a:t> </a:t>
            </a:r>
            <a:r>
              <a:rPr dirty="0" lang="en-US" smtClean="0" sz="2000">
                <a:solidFill>
                  <a:srgbClr val="FFFF00"/>
                </a:solidFill>
                <a:uFillTx/>
                <a:latin charset="0" pitchFamily="18" typeface="Times New Roman"/>
                <a:cs charset="0" pitchFamily="18" typeface="Times New Roman"/>
              </a:rPr>
              <a:t>(</a:t>
            </a:r>
            <a:r>
              <a:rPr dirty="0" err="1" lang="en-US" smtClean="0" sz="2000">
                <a:solidFill>
                  <a:srgbClr val="FFFF00"/>
                </a:solidFill>
                <a:uFillTx/>
                <a:latin charset="0" pitchFamily="18" typeface="Times New Roman"/>
                <a:cs charset="0" pitchFamily="18" typeface="Times New Roman"/>
              </a:rPr>
              <a:t>nhánh</a:t>
            </a:r>
            <a:r>
              <a:rPr dirty="0" lang="en-US" smtClean="0" sz="2000">
                <a:solidFill>
                  <a:srgbClr val="FFFF00"/>
                </a:solidFill>
                <a:uFillTx/>
                <a:latin charset="0" pitchFamily="18" typeface="Times New Roman"/>
                <a:cs charset="0" pitchFamily="18" typeface="Times New Roman"/>
              </a:rPr>
              <a:t> 5, 8); </a:t>
            </a:r>
            <a:r>
              <a:rPr dirty="0" err="1" lang="en-US" smtClean="0" sz="2000">
                <a:solidFill>
                  <a:srgbClr val="FFFF00"/>
                </a:solidFill>
                <a:uFillTx/>
                <a:latin charset="0" pitchFamily="18" typeface="Times New Roman"/>
                <a:cs charset="0" pitchFamily="18" typeface="Times New Roman"/>
              </a:rPr>
              <a:t>sau</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nhánh</a:t>
            </a:r>
            <a:r>
              <a:rPr dirty="0" lang="en-US" smtClean="0" sz="2000">
                <a:solidFill>
                  <a:srgbClr val="FFFF00"/>
                </a:solidFill>
                <a:uFillTx/>
                <a:latin charset="0" pitchFamily="18" typeface="Times New Roman"/>
                <a:cs charset="0" pitchFamily="18" typeface="Times New Roman"/>
              </a:rPr>
              <a:t> 6,7)</a:t>
            </a:r>
          </a:p>
          <a:p>
            <a:pPr algn="just" eaLnBrk="1" hangingPunct="1">
              <a:spcBef>
                <a:spcPct val="50000"/>
              </a:spcBef>
              <a:defRPr>
                <a:uFillTx/>
              </a:defRPr>
            </a:pPr>
            <a:r>
              <a:rPr dirty="0" err="1" lang="en-US" smtClean="0" sz="2000">
                <a:solidFill>
                  <a:srgbClr val="FFFF00"/>
                </a:solidFill>
                <a:uFillTx/>
                <a:latin charset="0" pitchFamily="18" typeface="Times New Roman"/>
                <a:cs charset="0" pitchFamily="18" typeface="Times New Roman"/>
              </a:rPr>
              <a:t>Mức</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độ</a:t>
            </a:r>
            <a:r>
              <a:rPr dirty="0" lang="en-US" smtClean="0" sz="2000">
                <a:solidFill>
                  <a:srgbClr val="FFFF00"/>
                </a:solidFill>
                <a:uFillTx/>
                <a:latin charset="0" pitchFamily="18" typeface="Times New Roman"/>
                <a:cs charset="0" pitchFamily="18" typeface="Times New Roman"/>
              </a:rPr>
              <a:t> y6 </a:t>
            </a:r>
            <a:r>
              <a:rPr dirty="0" err="1" lang="en-US" smtClean="0" sz="2000">
                <a:solidFill>
                  <a:srgbClr val="FFFF00"/>
                </a:solidFill>
                <a:uFillTx/>
                <a:latin charset="0" pitchFamily="18" typeface="Times New Roman"/>
                <a:cs charset="0" pitchFamily="18" typeface="Times New Roman"/>
              </a:rPr>
              <a:t>nắm</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được</a:t>
            </a:r>
            <a:r>
              <a:rPr dirty="0" lang="en-US"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mấy</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phần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bự</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bự</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tới</a:t>
            </a:r>
            <a:r>
              <a:rPr dirty="0" lang="en-US" smtClean="0" sz="2000">
                <a:solidFill>
                  <a:srgbClr val="FFFF00"/>
                </a:solidFill>
                <a:uFillTx/>
                <a:latin charset="0" pitchFamily="18" typeface="Times New Roman"/>
                <a:cs charset="0" pitchFamily="18" typeface="Times New Roman"/>
              </a:rPr>
              <a:t> OG </a:t>
            </a:r>
            <a:r>
              <a:rPr dirty="0" err="1" lang="en-US" smtClean="0" sz="2000">
                <a:solidFill>
                  <a:srgbClr val="FFFF00"/>
                </a:solidFill>
                <a:uFillTx/>
                <a:latin charset="0" pitchFamily="18" typeface="Times New Roman"/>
                <a:cs charset="0" pitchFamily="18" typeface="Times New Roman"/>
              </a:rPr>
              <a:t>trái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gan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phải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và</a:t>
            </a:r>
            <a:r>
              <a:rPr dirty="0" lang="en-US" smtClean="0" sz="2000">
                <a:solidFill>
                  <a:srgbClr val="FFFF00"/>
                </a:solidFill>
                <a:uFillTx/>
                <a:latin charset="0" pitchFamily="18" typeface="Times New Roman"/>
                <a:cs charset="0" pitchFamily="18" typeface="Times New Roman"/>
              </a:rPr>
              <a:t> 1 </a:t>
            </a:r>
            <a:r>
              <a:rPr dirty="0" err="1" lang="en-US" smtClean="0" sz="2000">
                <a:solidFill>
                  <a:srgbClr val="FFFF00"/>
                </a:solidFill>
                <a:uFillTx/>
                <a:latin charset="0" pitchFamily="18" typeface="Times New Roman"/>
                <a:cs charset="0" pitchFamily="18" typeface="Times New Roman"/>
              </a:rPr>
              <a:t>lố</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đường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mật</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trong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gan</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thôi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không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nhớ</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nổi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đâu</a:t>
            </a:r>
            <a:r>
              <a:rPr dirty="0" lang="en-US" smtClean="0" sz="2000">
                <a:solidFill>
                  <a:srgbClr val="FFFF00"/>
                </a:solidFill>
                <a:uFillTx/>
                <a:latin charset="0" pitchFamily="18" typeface="Times New Roman"/>
                <a:cs charset="0" pitchFamily="18" typeface="Times New Roman"/>
              </a:rPr>
              <a:t>”</a:t>
            </a:r>
            <a:endParaRPr dirty="0" lang="en-US" sz="2000">
              <a:solidFill>
                <a:srgbClr val="FFFF00"/>
              </a:solidFill>
              <a:uFillTx/>
              <a:latin charset="0" pitchFamily="18" typeface="Times New Roman"/>
              <a:cs charset="0" pitchFamily="18" typeface="Times New Roman"/>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80.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 name="Rectangle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2543178" y="2967335"/>
            <a:ext cx="4057649" cy="923330"/>
          </a:xfrm>
          <a:prstGeom prst="rect">
            <a:avLst/>
          </a:prstGeom>
          <a:noFill/>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bIns="45720" lIns="91440" rIns="91440" tIns="45720" wrap="none">
            <a:spAutoFit/>
            <a:scene3d>
              <a:camera prst="orthographicFront">
                <a:rot lat="0" lon="0" rev="0"/>
              </a:camera>
              <a:lightRig dir="t" rig="glow">
                <a:rot lat="0" lon="0" rev="3600000"/>
              </a:lightRig>
            </a:scene3d>
            <a:sp3d prstMaterial="softEdge">
              <a:bevelT h="16510" w="29210"/>
              <a:contourClr>
                <a:schemeClr val="accent4">
                  <a:alpha val="95000"/>
                </a:schemeClr>
              </a:contourClr>
            </a:sp3d>
          </a:bodyPr>
          <a:lstStyle/>
          <a:p>
            <a:pPr algn="ctr"/>
            <a:r>
              <a:rPr b="1" cap="none" dirty="0" lang="en-US" smtClean="0" spc="0" sz="5400">
                <a:ln>
                  <a:prstDash val="solid"/>
                </a:ln>
                <a:gradFill rotWithShape="1">
                  <a:gsLst>
                    <a:gs pos="0">
                      <a:schemeClr val="accent4">
                        <a:tint val="70000"/>
                        <a:satMod val="200000"/>
                      </a:schemeClr>
                    </a:gs>
                    <a:gs pos="40000">
                      <a:schemeClr val="accent4">
                        <a:tint val="90000"/>
                        <a:satMod val="130000"/>
                      </a:schemeClr>
                    </a:gs>
                    <a:gs pos="50000">
                      <a:schemeClr val="accent4">
                        <a:tint val="90000"/>
                        <a:satMod val="130000"/>
                      </a:schemeClr>
                    </a:gs>
                    <a:gs pos="68000">
                      <a:schemeClr val="accent4">
                        <a:tint val="90000"/>
                        <a:satMod val="130000"/>
                      </a:schemeClr>
                    </a:gs>
                    <a:gs pos="100000">
                      <a:schemeClr val="accent4">
                        <a:tint val="70000"/>
                        <a:satMod val="200000"/>
                      </a:schemeClr>
                    </a:gs>
                  </a:gsLst>
                  <a:lin ang="5400000"/>
                </a:gradFill>
                <a:effectLst>
                  <a:outerShdw algn="tl" blurRad="88000" dir="5040000" dist="50800">
                    <a:schemeClr val="accent4">
                      <a:tint val="80000"/>
                      <a:satMod val="250000"/>
                      <a:alpha val="45000"/>
                    </a:schemeClr>
                  </a:outerShdw>
                </a:effectLst>
                <a:uFillTx/>
              </a:rPr>
              <a:t>Team </a:t>
            </a:r>
            <a:r>
              <a:rPr b="1" cap="none" dirty="0" err="1" lang="en-US" smtClean="0" spc="0" sz="5400">
                <a:ln>
                  <a:prstDash val="solid"/>
                </a:ln>
                <a:gradFill rotWithShape="1">
                  <a:gsLst>
                    <a:gs pos="0">
                      <a:schemeClr val="accent4">
                        <a:tint val="70000"/>
                        <a:satMod val="200000"/>
                      </a:schemeClr>
                    </a:gs>
                    <a:gs pos="40000">
                      <a:schemeClr val="accent4">
                        <a:tint val="90000"/>
                        <a:satMod val="130000"/>
                      </a:schemeClr>
                    </a:gs>
                    <a:gs pos="50000">
                      <a:schemeClr val="accent4">
                        <a:tint val="90000"/>
                        <a:satMod val="130000"/>
                      </a:schemeClr>
                    </a:gs>
                    <a:gs pos="68000">
                      <a:schemeClr val="accent4">
                        <a:tint val="90000"/>
                        <a:satMod val="130000"/>
                      </a:schemeClr>
                    </a:gs>
                    <a:gs pos="100000">
                      <a:schemeClr val="accent4">
                        <a:tint val="70000"/>
                        <a:satMod val="200000"/>
                      </a:schemeClr>
                    </a:gs>
                  </a:gsLst>
                  <a:lin ang="5400000"/>
                </a:gradFill>
                <a:effectLst>
                  <a:outerShdw algn="tl" blurRad="88000" dir="5040000" dist="50800">
                    <a:schemeClr val="accent4">
                      <a:tint val="80000"/>
                      <a:satMod val="250000"/>
                      <a:alpha val="45000"/>
                    </a:schemeClr>
                  </a:outerShdw>
                </a:effectLst>
                <a:uFillTx/>
              </a:rPr>
              <a:t>Đi</a:t>
            </a:r>
            <a:r>
              <a:rPr b="1" cap="none" dirty="0" lang="en-US" smtClean="0" spc="0" sz="5400">
                <a:ln>
                  <a:prstDash val="solid"/>
                </a:ln>
                <a:gradFill rotWithShape="1">
                  <a:gsLst>
                    <a:gs pos="0">
                      <a:schemeClr val="accent4">
                        <a:tint val="70000"/>
                        <a:satMod val="200000"/>
                      </a:schemeClr>
                    </a:gs>
                    <a:gs pos="40000">
                      <a:schemeClr val="accent4">
                        <a:tint val="90000"/>
                        <a:satMod val="130000"/>
                      </a:schemeClr>
                    </a:gs>
                    <a:gs pos="50000">
                      <a:schemeClr val="accent4">
                        <a:tint val="90000"/>
                        <a:satMod val="130000"/>
                      </a:schemeClr>
                    </a:gs>
                    <a:gs pos="68000">
                      <a:schemeClr val="accent4">
                        <a:tint val="90000"/>
                        <a:satMod val="130000"/>
                      </a:schemeClr>
                    </a:gs>
                    <a:gs pos="100000">
                      <a:schemeClr val="accent4">
                        <a:tint val="70000"/>
                        <a:satMod val="200000"/>
                      </a:schemeClr>
                    </a:gs>
                  </a:gsLst>
                  <a:lin ang="5400000"/>
                </a:gradFill>
                <a:effectLst>
                  <a:outerShdw algn="tl" blurRad="88000" dir="5040000" dist="50800">
                    <a:schemeClr val="accent4">
                      <a:tint val="80000"/>
                      <a:satMod val="250000"/>
                      <a:alpha val="45000"/>
                    </a:schemeClr>
                  </a:outerShdw>
                </a:effectLst>
                <a:uFillTx/>
              </a:rPr>
              <a:t> </a:t>
            </a:r>
            <a:r>
              <a:rPr b="1" cap="none" dirty="0" err="1" lang="en-US" smtClean="0" spc="0" sz="5400">
                <a:ln>
                  <a:prstDash val="solid"/>
                </a:ln>
                <a:gradFill rotWithShape="1">
                  <a:gsLst>
                    <a:gs pos="0">
                      <a:schemeClr val="accent4">
                        <a:tint val="70000"/>
                        <a:satMod val="200000"/>
                      </a:schemeClr>
                    </a:gs>
                    <a:gs pos="40000">
                      <a:schemeClr val="accent4">
                        <a:tint val="90000"/>
                        <a:satMod val="130000"/>
                      </a:schemeClr>
                    </a:gs>
                    <a:gs pos="50000">
                      <a:schemeClr val="accent4">
                        <a:tint val="90000"/>
                        <a:satMod val="130000"/>
                      </a:schemeClr>
                    </a:gs>
                    <a:gs pos="68000">
                      <a:schemeClr val="accent4">
                        <a:tint val="90000"/>
                        <a:satMod val="130000"/>
                      </a:schemeClr>
                    </a:gs>
                    <a:gs pos="100000">
                      <a:schemeClr val="accent4">
                        <a:tint val="70000"/>
                        <a:satMod val="200000"/>
                      </a:schemeClr>
                    </a:gs>
                  </a:gsLst>
                  <a:lin ang="5400000"/>
                </a:gradFill>
                <a:effectLst>
                  <a:outerShdw algn="tl" blurRad="88000" dir="5040000" dist="50800">
                    <a:schemeClr val="accent4">
                      <a:tint val="80000"/>
                      <a:satMod val="250000"/>
                      <a:alpha val="45000"/>
                    </a:schemeClr>
                  </a:outerShdw>
                </a:effectLst>
                <a:uFillTx/>
              </a:rPr>
              <a:t>Trễ</a:t>
            </a:r>
            <a:endParaRPr b="1" cap="none" dirty="0" lang="en-US" smtClean="0" spc="0" sz="5400">
              <a:ln>
                <a:prstDash val="solid"/>
              </a:ln>
              <a:gradFill rotWithShape="1">
                <a:gsLst>
                  <a:gs pos="0">
                    <a:schemeClr val="accent4">
                      <a:tint val="70000"/>
                      <a:satMod val="200000"/>
                    </a:schemeClr>
                  </a:gs>
                  <a:gs pos="40000">
                    <a:schemeClr val="accent4">
                      <a:tint val="90000"/>
                      <a:satMod val="130000"/>
                    </a:schemeClr>
                  </a:gs>
                  <a:gs pos="50000">
                    <a:schemeClr val="accent4">
                      <a:tint val="90000"/>
                      <a:satMod val="130000"/>
                    </a:schemeClr>
                  </a:gs>
                  <a:gs pos="68000">
                    <a:schemeClr val="accent4">
                      <a:tint val="90000"/>
                      <a:satMod val="130000"/>
                    </a:schemeClr>
                  </a:gs>
                  <a:gs pos="100000">
                    <a:schemeClr val="accent4">
                      <a:tint val="70000"/>
                      <a:satMod val="200000"/>
                    </a:schemeClr>
                  </a:gs>
                </a:gsLst>
                <a:lin ang="5400000"/>
              </a:gradFill>
              <a:effectLst>
                <a:outerShdw algn="tl" blurRad="88000" dir="5040000" dist="50800">
                  <a:schemeClr val="accent4">
                    <a:tint val="80000"/>
                    <a:satMod val="250000"/>
                    <a:alpha val="45000"/>
                  </a:schemeClr>
                </a:outerShdw>
              </a:effectLst>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Rectangle 3"/>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4654182" y="3758625"/>
            <a:ext cx="2965818" cy="584775"/>
          </a:xfrm>
          <a:prstGeom prst="rect">
            <a:avLst/>
          </a:prstGeom>
          <a:noFill/>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bIns="45720" lIns="91440" rIns="91440" tIns="45720" wrap="square">
            <a:spAutoFit/>
            <a:scene3d>
              <a:camera prst="orthographicFront">
                <a:rot lat="0" lon="0" rev="0"/>
              </a:camera>
              <a:lightRig dir="t" rig="glow">
                <a:rot lat="0" lon="0" rev="3600000"/>
              </a:lightRig>
            </a:scene3d>
            <a:sp3d prstMaterial="softEdge">
              <a:bevelT h="16510" w="29210"/>
              <a:contourClr>
                <a:schemeClr val="accent4">
                  <a:alpha val="95000"/>
                </a:schemeClr>
              </a:contourClr>
            </a:sp3d>
          </a:bodyPr>
          <a:lstStyle/>
          <a:p>
            <a:pPr algn="ctr"/>
            <a:r>
              <a:rPr b="1" dirty="0" lang="en-US" smtClean="0" sz="3200">
                <a:ln>
                  <a:prstDash val="solid"/>
                </a:ln>
                <a:gradFill rotWithShape="1">
                  <a:gsLst>
                    <a:gs pos="0">
                      <a:schemeClr val="accent4">
                        <a:tint val="70000"/>
                        <a:satMod val="200000"/>
                      </a:schemeClr>
                    </a:gs>
                    <a:gs pos="40000">
                      <a:schemeClr val="accent4">
                        <a:tint val="90000"/>
                        <a:satMod val="130000"/>
                      </a:schemeClr>
                    </a:gs>
                    <a:gs pos="50000">
                      <a:schemeClr val="accent4">
                        <a:tint val="90000"/>
                        <a:satMod val="130000"/>
                      </a:schemeClr>
                    </a:gs>
                    <a:gs pos="68000">
                      <a:schemeClr val="accent4">
                        <a:tint val="90000"/>
                        <a:satMod val="130000"/>
                      </a:schemeClr>
                    </a:gs>
                    <a:gs pos="100000">
                      <a:schemeClr val="accent4">
                        <a:tint val="70000"/>
                        <a:satMod val="200000"/>
                      </a:schemeClr>
                    </a:gs>
                  </a:gsLst>
                  <a:lin ang="5400000"/>
                </a:gradFill>
                <a:effectLst>
                  <a:outerShdw algn="tl" blurRad="88000" dir="5040000" dist="50800">
                    <a:schemeClr val="accent4">
                      <a:tint val="80000"/>
                      <a:satMod val="250000"/>
                      <a:alpha val="45000"/>
                    </a:schemeClr>
                  </a:outerShdw>
                </a:effectLst>
                <a:uFillTx/>
              </a:rPr>
              <a:t>Y15B – </a:t>
            </a:r>
            <a:r>
              <a:rPr b="1" dirty="0" err="1" lang="en-US" smtClean="0" sz="3200">
                <a:ln>
                  <a:prstDash val="solid"/>
                </a:ln>
                <a:gradFill rotWithShape="1">
                  <a:gsLst>
                    <a:gs pos="0">
                      <a:schemeClr val="accent4">
                        <a:tint val="70000"/>
                        <a:satMod val="200000"/>
                      </a:schemeClr>
                    </a:gs>
                    <a:gs pos="40000">
                      <a:schemeClr val="accent4">
                        <a:tint val="90000"/>
                        <a:satMod val="130000"/>
                      </a:schemeClr>
                    </a:gs>
                    <a:gs pos="50000">
                      <a:schemeClr val="accent4">
                        <a:tint val="90000"/>
                        <a:satMod val="130000"/>
                      </a:schemeClr>
                    </a:gs>
                    <a:gs pos="68000">
                      <a:schemeClr val="accent4">
                        <a:tint val="90000"/>
                        <a:satMod val="130000"/>
                      </a:schemeClr>
                    </a:gs>
                    <a:gs pos="100000">
                      <a:schemeClr val="accent4">
                        <a:tint val="70000"/>
                        <a:satMod val="200000"/>
                      </a:schemeClr>
                    </a:gs>
                  </a:gsLst>
                  <a:lin ang="5400000"/>
                </a:gradFill>
                <a:effectLst>
                  <a:outerShdw algn="tl" blurRad="88000" dir="5040000" dist="50800">
                    <a:schemeClr val="accent4">
                      <a:tint val="80000"/>
                      <a:satMod val="250000"/>
                      <a:alpha val="45000"/>
                    </a:schemeClr>
                  </a:outerShdw>
                </a:effectLst>
                <a:uFillTx/>
              </a:rPr>
              <a:t>Tổ</a:t>
            </a:r>
            <a:r>
              <a:rPr b="1" dirty="0" lang="en-US" smtClean="0" sz="3200">
                <a:ln>
                  <a:prstDash val="solid"/>
                </a:ln>
                <a:gradFill rotWithShape="1">
                  <a:gsLst>
                    <a:gs pos="0">
                      <a:schemeClr val="accent4">
                        <a:tint val="70000"/>
                        <a:satMod val="200000"/>
                      </a:schemeClr>
                    </a:gs>
                    <a:gs pos="40000">
                      <a:schemeClr val="accent4">
                        <a:tint val="90000"/>
                        <a:satMod val="130000"/>
                      </a:schemeClr>
                    </a:gs>
                    <a:gs pos="50000">
                      <a:schemeClr val="accent4">
                        <a:tint val="90000"/>
                        <a:satMod val="130000"/>
                      </a:schemeClr>
                    </a:gs>
                    <a:gs pos="68000">
                      <a:schemeClr val="accent4">
                        <a:tint val="90000"/>
                        <a:satMod val="130000"/>
                      </a:schemeClr>
                    </a:gs>
                    <a:gs pos="100000">
                      <a:schemeClr val="accent4">
                        <a:tint val="70000"/>
                        <a:satMod val="200000"/>
                      </a:schemeClr>
                    </a:gs>
                  </a:gsLst>
                  <a:lin ang="5400000"/>
                </a:gradFill>
                <a:effectLst>
                  <a:outerShdw algn="tl" blurRad="88000" dir="5040000" dist="50800">
                    <a:schemeClr val="accent4">
                      <a:tint val="80000"/>
                      <a:satMod val="250000"/>
                      <a:alpha val="45000"/>
                    </a:schemeClr>
                  </a:outerShdw>
                </a:effectLst>
                <a:uFillTx/>
              </a:rPr>
              <a:t> 9</a:t>
            </a:r>
            <a:endParaRPr b="1" cap="none" dirty="0" lang="en-US" spc="0" sz="3200">
              <a:ln>
                <a:prstDash val="solid"/>
              </a:ln>
              <a:gradFill rotWithShape="1">
                <a:gsLst>
                  <a:gs pos="0">
                    <a:schemeClr val="accent4">
                      <a:tint val="70000"/>
                      <a:satMod val="200000"/>
                    </a:schemeClr>
                  </a:gs>
                  <a:gs pos="40000">
                    <a:schemeClr val="accent4">
                      <a:tint val="90000"/>
                      <a:satMod val="130000"/>
                    </a:schemeClr>
                  </a:gs>
                  <a:gs pos="50000">
                    <a:schemeClr val="accent4">
                      <a:tint val="90000"/>
                      <a:satMod val="130000"/>
                    </a:schemeClr>
                  </a:gs>
                  <a:gs pos="68000">
                    <a:schemeClr val="accent4">
                      <a:tint val="90000"/>
                      <a:satMod val="130000"/>
                    </a:schemeClr>
                  </a:gs>
                  <a:gs pos="100000">
                    <a:schemeClr val="accent4">
                      <a:tint val="70000"/>
                      <a:satMod val="200000"/>
                    </a:schemeClr>
                  </a:gs>
                </a:gsLst>
                <a:lin ang="5400000"/>
              </a:gradFill>
              <a:effectLst>
                <a:outerShdw algn="tl" blurRad="88000" dir="5040000" dist="50800">
                  <a:schemeClr val="accent4">
                    <a:tint val="80000"/>
                    <a:satMod val="250000"/>
                    <a:alpha val="45000"/>
                  </a:schemeClr>
                </a:outerShdw>
              </a:effectLst>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5" name="Rectangle 4"/>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4419600" y="5410200"/>
            <a:ext cx="4572000" cy="1061829"/>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p>
            <a:pPr algn="just" eaLnBrk="1" hangingPunct="1">
              <a:spcBef>
                <a:spcPct val="50000"/>
              </a:spcBef>
              <a:defRPr>
                <a:uFillTx/>
              </a:defRPr>
            </a:pPr>
            <a:r>
              <a:rPr dirty="0" err="1" lang="en-US" smtClean="0">
                <a:uFillTx/>
                <a:latin charset="0" pitchFamily="18" typeface="Times New Roman"/>
                <a:cs charset="0" pitchFamily="18" typeface="Times New Roman"/>
              </a:rPr>
              <a:t>Xong</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xong</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lúc</a:t>
            </a:r>
            <a:r>
              <a:rPr dirty="0" lang="en-US" smtClean="0">
                <a:uFillTx/>
                <a:latin charset="0" pitchFamily="18" typeface="Times New Roman"/>
                <a:cs charset="0" pitchFamily="18" typeface="Times New Roman"/>
              </a:rPr>
              <a:t> 1h30 AM 24/9/2020</a:t>
            </a:r>
          </a:p>
          <a:p>
            <a:pPr algn="just" eaLnBrk="1" hangingPunct="1">
              <a:spcBef>
                <a:spcPct val="50000"/>
              </a:spcBef>
              <a:defRPr>
                <a:uFillTx/>
              </a:defRPr>
            </a:pPr>
            <a:r>
              <a:rPr dirty="0" err="1" lang="en-US" smtClean="0">
                <a:uFillTx/>
                <a:latin charset="0" pitchFamily="18" typeface="Times New Roman"/>
                <a:cs charset="0" pitchFamily="18" typeface="Times New Roman"/>
              </a:rPr>
              <a:t>Mệt</a:t>
            </a:r>
            <a:r>
              <a:rPr dirty="0" lang="en-US" smtClean="0">
                <a:uFillTx/>
                <a:latin charset="0" pitchFamily="18" typeface="Times New Roman"/>
                <a:cs charset="0" pitchFamily="18" typeface="Times New Roman"/>
              </a:rPr>
              <a:t> </a:t>
            </a:r>
            <a:r>
              <a:rPr dirty="0" err="1" lang="en-US" smtClean="0">
                <a:uFillTx/>
                <a:latin charset="0" pitchFamily="18" typeface="Times New Roman"/>
                <a:cs charset="0" pitchFamily="18" typeface="Times New Roman"/>
              </a:rPr>
              <a:t>vcl</a:t>
            </a:r>
            <a:r>
              <a:rPr dirty="0" lang="en-US" smtClean="0">
                <a:uFillTx/>
                <a:latin charset="0" pitchFamily="18" typeface="Times New Roman"/>
                <a:cs charset="0" pitchFamily="18" typeface="Times New Roman"/>
              </a:rPr>
              <a:t> </a:t>
            </a:r>
            <a:r>
              <a:rPr dirty="0" lang="en-US" smtClean="0">
                <a:uFillTx/>
                <a:latin charset="0" pitchFamily="18" typeface="Times New Roman"/>
                <a:cs charset="0" pitchFamily="18" typeface="Times New Roman"/>
                <a:sym charset="2" panose="05000000000000000000" pitchFamily="2" typeface="Wingdings"/>
              </a:rPr>
              <a:t> Sub </a:t>
            </a:r>
            <a:r>
              <a:rPr dirty="0" err="1" lang="en-US" smtClean="0">
                <a:uFillTx/>
                <a:latin charset="0" pitchFamily="18" typeface="Times New Roman"/>
                <a:cs charset="0" pitchFamily="18" typeface="Times New Roman"/>
                <a:sym charset="2" panose="05000000000000000000" pitchFamily="2" typeface="Wingdings"/>
              </a:rPr>
              <a:t>trong</a:t>
            </a:r>
            <a:r>
              <a:rPr dirty="0" lang="en-US" smtClean="0">
                <a:uFillTx/>
                <a:latin charset="0" pitchFamily="18" typeface="Times New Roman"/>
                <a:cs charset="0" pitchFamily="18" typeface="Times New Roman"/>
                <a:sym charset="2" panose="05000000000000000000" pitchFamily="2" typeface="Wingdings"/>
              </a:rPr>
              <a:t> </a:t>
            </a:r>
            <a:r>
              <a:rPr dirty="0" err="1" lang="en-US" smtClean="0">
                <a:uFillTx/>
                <a:latin charset="0" pitchFamily="18" typeface="Times New Roman"/>
                <a:cs charset="0" pitchFamily="18" typeface="Times New Roman"/>
                <a:sym charset="2" panose="05000000000000000000" pitchFamily="2" typeface="Wingdings"/>
              </a:rPr>
              <a:t>khoảng</a:t>
            </a:r>
            <a:r>
              <a:rPr dirty="0" lang="en-US" smtClean="0">
                <a:uFillTx/>
                <a:latin charset="0" pitchFamily="18" typeface="Times New Roman"/>
                <a:cs charset="0" pitchFamily="18" typeface="Times New Roman"/>
                <a:sym charset="2" panose="05000000000000000000" pitchFamily="2" typeface="Wingdings"/>
              </a:rPr>
              <a:t> </a:t>
            </a:r>
            <a:r>
              <a:rPr dirty="0" err="1" lang="en-US" smtClean="0">
                <a:uFillTx/>
                <a:latin charset="0" pitchFamily="18" typeface="Times New Roman"/>
                <a:cs charset="0" pitchFamily="18" typeface="Times New Roman"/>
                <a:sym charset="2" panose="05000000000000000000" pitchFamily="2" typeface="Wingdings"/>
              </a:rPr>
              <a:t>thời</a:t>
            </a:r>
            <a:r>
              <a:rPr dirty="0" lang="en-US" smtClean="0">
                <a:uFillTx/>
                <a:latin charset="0" pitchFamily="18" typeface="Times New Roman"/>
                <a:cs charset="0" pitchFamily="18" typeface="Times New Roman"/>
                <a:sym charset="2" panose="05000000000000000000" pitchFamily="2" typeface="Wingdings"/>
              </a:rPr>
              <a:t> </a:t>
            </a:r>
            <a:r>
              <a:rPr dirty="0" err="1" lang="en-US" smtClean="0">
                <a:uFillTx/>
                <a:latin charset="0" pitchFamily="18" typeface="Times New Roman"/>
                <a:cs charset="0" pitchFamily="18" typeface="Times New Roman"/>
                <a:sym charset="2" panose="05000000000000000000" pitchFamily="2" typeface="Wingdings"/>
              </a:rPr>
              <a:t>gian</a:t>
            </a:r>
            <a:r>
              <a:rPr dirty="0" lang="en-US" smtClean="0">
                <a:uFillTx/>
                <a:latin charset="0" pitchFamily="18" typeface="Times New Roman"/>
                <a:cs charset="0" pitchFamily="18" typeface="Times New Roman"/>
                <a:sym charset="2" panose="05000000000000000000" pitchFamily="2" typeface="Wingdings"/>
              </a:rPr>
              <a:t> </a:t>
            </a:r>
            <a:r>
              <a:rPr dirty="0" err="1" lang="en-US" smtClean="0">
                <a:uFillTx/>
                <a:latin charset="0" pitchFamily="18" typeface="Times New Roman"/>
                <a:cs charset="0" pitchFamily="18" typeface="Times New Roman"/>
                <a:sym charset="2" panose="05000000000000000000" pitchFamily="2" typeface="Wingdings"/>
              </a:rPr>
              <a:t>Sùi</a:t>
            </a:r>
            <a:r>
              <a:rPr dirty="0" lang="en-US" smtClean="0">
                <a:uFillTx/>
                <a:latin charset="0" pitchFamily="18" typeface="Times New Roman"/>
                <a:cs charset="0" pitchFamily="18" typeface="Times New Roman"/>
                <a:sym charset="2" panose="05000000000000000000" pitchFamily="2" typeface="Wingdings"/>
              </a:rPr>
              <a:t> </a:t>
            </a:r>
            <a:r>
              <a:rPr dirty="0" err="1" lang="en-US" smtClean="0">
                <a:uFillTx/>
                <a:latin charset="0" pitchFamily="18" typeface="Times New Roman"/>
                <a:cs charset="0" pitchFamily="18" typeface="Times New Roman"/>
                <a:sym charset="2" panose="05000000000000000000" pitchFamily="2" typeface="Wingdings"/>
              </a:rPr>
              <a:t>sắp</a:t>
            </a:r>
            <a:r>
              <a:rPr dirty="0" lang="en-US" smtClean="0">
                <a:uFillTx/>
                <a:latin charset="0" pitchFamily="18" typeface="Times New Roman"/>
                <a:cs charset="0" pitchFamily="18" typeface="Times New Roman"/>
                <a:sym charset="2" panose="05000000000000000000" pitchFamily="2" typeface="Wingdings"/>
              </a:rPr>
              <a:t> </a:t>
            </a:r>
            <a:r>
              <a:rPr dirty="0" err="1" lang="en-US" smtClean="0">
                <a:uFillTx/>
                <a:latin charset="0" pitchFamily="18" typeface="Times New Roman"/>
                <a:cs charset="0" pitchFamily="18" typeface="Times New Roman"/>
                <a:sym charset="2" panose="05000000000000000000" pitchFamily="2" typeface="Wingdings"/>
              </a:rPr>
              <a:t>trầm</a:t>
            </a:r>
            <a:r>
              <a:rPr dirty="0" lang="en-US" smtClean="0">
                <a:uFillTx/>
                <a:latin charset="0" pitchFamily="18" typeface="Times New Roman"/>
                <a:cs charset="0" pitchFamily="18" typeface="Times New Roman"/>
                <a:sym charset="2" panose="05000000000000000000" pitchFamily="2" typeface="Wingdings"/>
              </a:rPr>
              <a:t> </a:t>
            </a:r>
            <a:r>
              <a:rPr dirty="0" err="1" lang="en-US" smtClean="0">
                <a:uFillTx/>
                <a:latin charset="0" pitchFamily="18" typeface="Times New Roman"/>
                <a:cs charset="0" pitchFamily="18" typeface="Times New Roman"/>
                <a:sym charset="2" panose="05000000000000000000" pitchFamily="2" typeface="Wingdings"/>
              </a:rPr>
              <a:t>cmn</a:t>
            </a:r>
            <a:r>
              <a:rPr dirty="0" lang="en-US" smtClean="0">
                <a:uFillTx/>
                <a:latin charset="0" pitchFamily="18" typeface="Times New Roman"/>
                <a:cs charset="0" pitchFamily="18" typeface="Times New Roman"/>
                <a:sym charset="2" panose="05000000000000000000" pitchFamily="2" typeface="Wingdings"/>
              </a:rPr>
              <a:t> </a:t>
            </a:r>
            <a:r>
              <a:rPr dirty="0" err="1" lang="en-US" smtClean="0">
                <a:uFillTx/>
                <a:latin charset="0" pitchFamily="18" typeface="Times New Roman"/>
                <a:cs charset="0" pitchFamily="18" typeface="Times New Roman"/>
                <a:sym charset="2" panose="05000000000000000000" pitchFamily="2" typeface="Wingdings"/>
              </a:rPr>
              <a:t>cảm</a:t>
            </a:r>
            <a:r>
              <a:rPr dirty="0" lang="en-US" smtClean="0">
                <a:uFillTx/>
                <a:latin charset="0" pitchFamily="18" typeface="Times New Roman"/>
                <a:cs charset="0" pitchFamily="18" typeface="Times New Roman"/>
                <a:sym charset="2" panose="05000000000000000000" pitchFamily="2" typeface="Wingdings"/>
              </a:rPr>
              <a:t> =)))</a:t>
            </a:r>
            <a:endParaRPr dirty="0" lang="en-US">
              <a:uFillTx/>
              <a:latin charset="0" pitchFamily="18" typeface="Times New Roman"/>
              <a:cs charset="0" pitchFamily="18" typeface="Times New Roman"/>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81.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Tit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4294967295" type="title"/>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422817" y="228600"/>
            <a:ext cx="7772400" cy="914400"/>
          </a:xfr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ormAutofit/>
          </a:bodyPr>
          <a:lstStyle/>
          <a:p>
            <a:pPr eaLnBrk="1" fontAlgn="auto" hangingPunct="1">
              <a:spcAft>
                <a:spcPts val="0"/>
              </a:spcAft>
              <a:defRPr>
                <a:uFillTx/>
              </a:defRPr>
            </a:pPr>
            <a:r>
              <a:rPr b="1" dirty="0" i="1" lang="en-AU" sz="2800">
                <a:solidFill>
                  <a:srgbClr val="FFFF00"/>
                </a:solidFill>
                <a:uFillTx/>
                <a:latin charset="0" pitchFamily="18" typeface="Times New Roman"/>
                <a:cs charset="0" pitchFamily="18" typeface="Times New Roman"/>
              </a:rPr>
              <a:t>TÀI LIỆU THAM KHẢO</a:t>
            </a:r>
            <a:endParaRPr b="1" dirty="0" i="1" lang="en-US" sz="2800">
              <a:solidFill>
                <a:srgbClr val="FFFF00"/>
              </a:solidFill>
              <a:uFillTx/>
              <a:latin charset="0" pitchFamily="18" typeface="Times New Roman"/>
              <a:cs charset="0" pitchFamily="18" typeface="Times New Roman"/>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9154" name="Text Box 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422817" y="708102"/>
            <a:ext cx="8382000" cy="6070893"/>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a:spcBef>
                <a:spcPts val="700"/>
              </a:spcBef>
              <a:buClr>
                <a:schemeClr val="tx2"/>
              </a:buClr>
              <a:buSzPct val="95000"/>
              <a:buFont charset="2" pitchFamily="2" typeface="Wingdings"/>
              <a:buChar char=""/>
              <a:defRPr sz="3000">
                <a:solidFill>
                  <a:schemeClr val="tx1"/>
                </a:solidFill>
                <a:uFillTx/>
                <a:latin charset="0" panose="020B0503020204020204" pitchFamily="34" typeface="Corbel"/>
              </a:defRPr>
            </a:lvl1pPr>
            <a:lvl2pPr indent="-285750" marL="742950">
              <a:spcBef>
                <a:spcPct val="20000"/>
              </a:spcBef>
              <a:buClr>
                <a:schemeClr val="accent2"/>
              </a:buClr>
              <a:buSzPct val="90000"/>
              <a:buFont charset="2" pitchFamily="2" typeface="Wingdings"/>
              <a:buChar char=""/>
              <a:defRPr sz="2600">
                <a:solidFill>
                  <a:schemeClr val="tx1"/>
                </a:solidFill>
                <a:uFillTx/>
                <a:latin charset="0" panose="020B0503020204020204" pitchFamily="34" typeface="Corbel"/>
              </a:defRPr>
            </a:lvl2pPr>
            <a:lvl3pPr indent="-228600" marL="1143000">
              <a:spcBef>
                <a:spcPct val="20000"/>
              </a:spcBef>
              <a:buClr>
                <a:schemeClr val="accent2"/>
              </a:buClr>
              <a:buFont charset="2" pitchFamily="2" typeface="Wingdings 2"/>
              <a:buChar char=""/>
              <a:defRPr sz="2400">
                <a:solidFill>
                  <a:schemeClr val="tx1"/>
                </a:solidFill>
                <a:uFillTx/>
                <a:latin charset="0" panose="020B0503020204020204" pitchFamily="34" typeface="Corbel"/>
              </a:defRPr>
            </a:lvl3pPr>
            <a:lvl4pPr indent="-228600" marL="1600200">
              <a:spcBef>
                <a:spcPct val="20000"/>
              </a:spcBef>
              <a:buClr>
                <a:srgbClr val="FEB80A"/>
              </a:buClr>
              <a:buFont charset="2" pitchFamily="2" typeface="Wingdings 3"/>
              <a:buChar char=""/>
              <a:defRPr sz="2200">
                <a:solidFill>
                  <a:schemeClr val="tx1"/>
                </a:solidFill>
                <a:uFillTx/>
                <a:latin charset="0" panose="020B0503020204020204" pitchFamily="34" typeface="Corbel"/>
              </a:defRPr>
            </a:lvl4pPr>
            <a:lvl5pPr indent="-228600" marL="2057400">
              <a:spcBef>
                <a:spcPct val="20000"/>
              </a:spcBef>
              <a:buClr>
                <a:srgbClr val="FEB80A"/>
              </a:buClr>
              <a:buFont charset="2" pitchFamily="2" typeface="Wingdings 2"/>
              <a:buChar char=""/>
              <a:defRPr sz="2000">
                <a:solidFill>
                  <a:schemeClr val="tx1"/>
                </a:solidFill>
                <a:uFillTx/>
                <a:latin charset="0" panose="020B0503020204020204" pitchFamily="34" typeface="Corbel"/>
              </a:defRPr>
            </a:lvl5pPr>
            <a:lvl6pPr eaLnBrk="0" fontAlgn="base" hangingPunct="0" indent="-228600" marL="2514600">
              <a:spcBef>
                <a:spcPct val="20000"/>
              </a:spcBef>
              <a:spcAft>
                <a:spcPct val="0"/>
              </a:spcAft>
              <a:buClr>
                <a:srgbClr val="FEB80A"/>
              </a:buClr>
              <a:buFont charset="2" pitchFamily="2" typeface="Wingdings 2"/>
              <a:buChar char=""/>
              <a:defRPr sz="2000">
                <a:solidFill>
                  <a:schemeClr val="tx1"/>
                </a:solidFill>
                <a:uFillTx/>
                <a:latin charset="0" panose="020B0503020204020204" pitchFamily="34" typeface="Corbel"/>
              </a:defRPr>
            </a:lvl6pPr>
            <a:lvl7pPr eaLnBrk="0" fontAlgn="base" hangingPunct="0" indent="-228600" marL="2971800">
              <a:spcBef>
                <a:spcPct val="20000"/>
              </a:spcBef>
              <a:spcAft>
                <a:spcPct val="0"/>
              </a:spcAft>
              <a:buClr>
                <a:srgbClr val="FEB80A"/>
              </a:buClr>
              <a:buFont charset="2" pitchFamily="2" typeface="Wingdings 2"/>
              <a:buChar char=""/>
              <a:defRPr sz="2000">
                <a:solidFill>
                  <a:schemeClr val="tx1"/>
                </a:solidFill>
                <a:uFillTx/>
                <a:latin charset="0" panose="020B0503020204020204" pitchFamily="34" typeface="Corbel"/>
              </a:defRPr>
            </a:lvl7pPr>
            <a:lvl8pPr eaLnBrk="0" fontAlgn="base" hangingPunct="0" indent="-228600" marL="3429000">
              <a:spcBef>
                <a:spcPct val="20000"/>
              </a:spcBef>
              <a:spcAft>
                <a:spcPct val="0"/>
              </a:spcAft>
              <a:buClr>
                <a:srgbClr val="FEB80A"/>
              </a:buClr>
              <a:buFont charset="2" pitchFamily="2" typeface="Wingdings 2"/>
              <a:buChar char=""/>
              <a:defRPr sz="2000">
                <a:solidFill>
                  <a:schemeClr val="tx1"/>
                </a:solidFill>
                <a:uFillTx/>
                <a:latin charset="0" panose="020B0503020204020204" pitchFamily="34" typeface="Corbel"/>
              </a:defRPr>
            </a:lvl8pPr>
            <a:lvl9pPr eaLnBrk="0" fontAlgn="base" hangingPunct="0" indent="-228600" marL="3886200">
              <a:spcBef>
                <a:spcPct val="20000"/>
              </a:spcBef>
              <a:spcAft>
                <a:spcPct val="0"/>
              </a:spcAft>
              <a:buClr>
                <a:srgbClr val="FEB80A"/>
              </a:buClr>
              <a:buFont charset="2" pitchFamily="2" typeface="Wingdings 2"/>
              <a:buChar char=""/>
              <a:defRPr sz="2000">
                <a:solidFill>
                  <a:schemeClr val="tx1"/>
                </a:solidFill>
                <a:uFillTx/>
                <a:latin charset="0" panose="020B0503020204020204" pitchFamily="34" typeface="Corbel"/>
              </a:defRPr>
            </a:lvl9pPr>
          </a:lstStyle>
          <a:p>
            <a:pPr>
              <a:buNone/>
            </a:pPr>
            <a:r>
              <a:rPr dirty="0" lang="en-US" sz="1600">
                <a:uFillTx/>
                <a:latin charset="0" panose="02020603050405020304" pitchFamily="18" typeface="Times New Roman"/>
                <a:cs charset="0" panose="02020603050405020304" pitchFamily="18" typeface="Times New Roman"/>
              </a:rPr>
              <a:t>1. </a:t>
            </a:r>
            <a:r>
              <a:rPr dirty="0" err="1" lang="en-US" sz="1600">
                <a:uFillTx/>
                <a:latin charset="0" panose="02020603050405020304" pitchFamily="18" typeface="Times New Roman"/>
                <a:cs charset="0" panose="02020603050405020304" pitchFamily="18" typeface="Times New Roman"/>
              </a:rPr>
              <a:t>Nguyễn</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Hoàng</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Bắc</a:t>
            </a:r>
            <a:r>
              <a:rPr dirty="0" lang="en-US" sz="1600">
                <a:uFillTx/>
                <a:latin charset="0" panose="02020603050405020304" pitchFamily="18" typeface="Times New Roman"/>
                <a:cs charset="0" panose="02020603050405020304" pitchFamily="18" typeface="Times New Roman"/>
              </a:rPr>
              <a:t>, Lê Quan Anh </a:t>
            </a:r>
            <a:r>
              <a:rPr dirty="0" err="1" lang="en-US" sz="1600">
                <a:uFillTx/>
                <a:latin charset="0" panose="02020603050405020304" pitchFamily="18" typeface="Times New Roman"/>
                <a:cs charset="0" panose="02020603050405020304" pitchFamily="18" typeface="Times New Roman"/>
              </a:rPr>
              <a:t>Tuấn</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Vũ</a:t>
            </a:r>
            <a:r>
              <a:rPr dirty="0" lang="en-US" sz="1600">
                <a:uFillTx/>
                <a:latin charset="0" panose="02020603050405020304" pitchFamily="18" typeface="Times New Roman"/>
                <a:cs charset="0" panose="02020603050405020304" pitchFamily="18" typeface="Times New Roman"/>
              </a:rPr>
              <a:t> Quang </a:t>
            </a:r>
            <a:r>
              <a:rPr dirty="0" err="1" lang="en-US" sz="1600">
                <a:uFillTx/>
                <a:latin charset="0" panose="02020603050405020304" pitchFamily="18" typeface="Times New Roman"/>
                <a:cs charset="0" panose="02020603050405020304" pitchFamily="18" typeface="Times New Roman"/>
              </a:rPr>
              <a:t>Hưng</a:t>
            </a:r>
            <a:r>
              <a:rPr dirty="0" lang="vi-VN" sz="1600">
                <a:uFillTx/>
                <a:latin charset="0" panose="02020603050405020304" pitchFamily="18" typeface="Times New Roman"/>
                <a:cs charset="0" panose="02020603050405020304" pitchFamily="18" typeface="Times New Roman"/>
              </a:rPr>
              <a:t>, cs</a:t>
            </a:r>
            <a:r>
              <a:rPr dirty="0" lang="en-US" sz="1600">
                <a:uFillTx/>
                <a:latin charset="0" panose="02020603050405020304" pitchFamily="18" typeface="Times New Roman"/>
                <a:cs charset="0" panose="02020603050405020304" pitchFamily="18" typeface="Times New Roman"/>
              </a:rPr>
              <a:t> (2018)</a:t>
            </a:r>
            <a:r>
              <a:rPr dirty="0" lang="vi-VN" sz="1600">
                <a:uFillTx/>
                <a:latin charset="0" panose="02020603050405020304" pitchFamily="18" typeface="Times New Roman"/>
                <a:cs charset="0" panose="02020603050405020304" pitchFamily="18" typeface="Times New Roman"/>
              </a:rPr>
              <a:t>.</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Phẫu</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thuật</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nội</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soi</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cắt</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túi</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mật</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kèm</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lấy</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sỏi</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ống</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mật</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chủ</a:t>
            </a:r>
            <a:r>
              <a:rPr dirty="0" lang="en-US" sz="1600">
                <a:uFillTx/>
                <a:latin charset="0" panose="02020603050405020304" pitchFamily="18" typeface="Times New Roman"/>
                <a:cs charset="0" panose="02020603050405020304" pitchFamily="18" typeface="Times New Roman"/>
              </a:rPr>
              <a:t> qua </a:t>
            </a:r>
            <a:r>
              <a:rPr dirty="0" err="1" lang="en-US" sz="1600">
                <a:uFillTx/>
                <a:latin charset="0" panose="02020603050405020304" pitchFamily="18" typeface="Times New Roman"/>
                <a:cs charset="0" panose="02020603050405020304" pitchFamily="18" typeface="Times New Roman"/>
              </a:rPr>
              <a:t>ống</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túi</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mật</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kinh</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nghiệm</a:t>
            </a:r>
            <a:r>
              <a:rPr dirty="0" lang="en-US" sz="1600">
                <a:uFillTx/>
                <a:latin charset="0" panose="02020603050405020304" pitchFamily="18" typeface="Times New Roman"/>
                <a:cs charset="0" panose="02020603050405020304" pitchFamily="18" typeface="Times New Roman"/>
              </a:rPr>
              <a:t> 126 </a:t>
            </a:r>
            <a:r>
              <a:rPr dirty="0" err="1" lang="en-US" sz="1600">
                <a:uFillTx/>
                <a:latin charset="0" panose="02020603050405020304" pitchFamily="18" typeface="Times New Roman"/>
                <a:cs charset="0" panose="02020603050405020304" pitchFamily="18" typeface="Times New Roman"/>
              </a:rPr>
              <a:t>trường</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hợp</a:t>
            </a:r>
            <a:r>
              <a:rPr dirty="0" lang="en-US" sz="1600">
                <a:uFillTx/>
                <a:latin charset="0" panose="02020603050405020304" pitchFamily="18" typeface="Times New Roman"/>
                <a:cs charset="0" panose="02020603050405020304" pitchFamily="18" typeface="Times New Roman"/>
              </a:rPr>
              <a:t>. Y </a:t>
            </a:r>
            <a:r>
              <a:rPr dirty="0" err="1" lang="en-US" sz="1600">
                <a:uFillTx/>
                <a:latin charset="0" panose="02020603050405020304" pitchFamily="18" typeface="Times New Roman"/>
                <a:cs charset="0" panose="02020603050405020304" pitchFamily="18" typeface="Times New Roman"/>
              </a:rPr>
              <a:t>Học</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TP.Hồ</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Chí</a:t>
            </a:r>
            <a:r>
              <a:rPr dirty="0" lang="en-US" sz="1600">
                <a:uFillTx/>
                <a:latin charset="0" panose="02020603050405020304" pitchFamily="18" typeface="Times New Roman"/>
                <a:cs charset="0" panose="02020603050405020304" pitchFamily="18" typeface="Times New Roman"/>
              </a:rPr>
              <a:t> Minh</a:t>
            </a:r>
            <a:r>
              <a:rPr dirty="0" lang="vi-VN" sz="1600">
                <a:uFillTx/>
                <a:latin charset="0" panose="02020603050405020304" pitchFamily="18" typeface="Times New Roman"/>
                <a:cs charset="0" panose="02020603050405020304" pitchFamily="18" typeface="Times New Roman"/>
              </a:rPr>
              <a:t>;</a:t>
            </a:r>
            <a:r>
              <a:rPr dirty="0" lang="en-US" sz="1600">
                <a:uFillTx/>
                <a:latin charset="0" panose="02020603050405020304" pitchFamily="18" typeface="Times New Roman"/>
                <a:cs charset="0" panose="02020603050405020304" pitchFamily="18" typeface="Times New Roman"/>
              </a:rPr>
              <a:t>  22 (2)</a:t>
            </a:r>
            <a:r>
              <a:rPr dirty="0" lang="vi-VN" sz="1600">
                <a:uFillTx/>
                <a:latin charset="0" panose="02020603050405020304" pitchFamily="18" typeface="Times New Roman"/>
                <a:cs charset="0" panose="02020603050405020304" pitchFamily="18" typeface="Times New Roman"/>
              </a:rPr>
              <a:t>:</a:t>
            </a:r>
            <a:r>
              <a:rPr dirty="0" lang="en-US" sz="1600">
                <a:uFillTx/>
                <a:latin charset="0" panose="02020603050405020304" pitchFamily="18" typeface="Times New Roman"/>
                <a:cs charset="0" panose="02020603050405020304" pitchFamily="18" typeface="Times New Roman"/>
              </a:rPr>
              <a:t> 65-70.</a:t>
            </a:r>
          </a:p>
          <a:p>
            <a:pPr>
              <a:buNone/>
            </a:pPr>
            <a:r>
              <a:rPr dirty="0" lang="en-US" sz="1600">
                <a:uFillTx/>
                <a:latin charset="0" panose="02020603050405020304" pitchFamily="18" typeface="Times New Roman"/>
                <a:cs charset="0" panose="02020603050405020304" pitchFamily="18" typeface="Times New Roman"/>
              </a:rPr>
              <a:t>2. </a:t>
            </a:r>
            <a:r>
              <a:rPr dirty="0" err="1" lang="en-US" sz="1600">
                <a:uFillTx/>
                <a:latin charset="0" panose="02020603050405020304" pitchFamily="18" typeface="Times New Roman"/>
                <a:cs charset="0" panose="02020603050405020304" pitchFamily="18" typeface="Times New Roman"/>
              </a:rPr>
              <a:t>Nguyễn</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Hoàng</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Bắc</a:t>
            </a:r>
            <a:r>
              <a:rPr dirty="0" lang="en-US" sz="1600">
                <a:uFillTx/>
                <a:latin charset="0" panose="02020603050405020304" pitchFamily="18" typeface="Times New Roman"/>
                <a:cs charset="0" panose="02020603050405020304" pitchFamily="18" typeface="Times New Roman"/>
              </a:rPr>
              <a:t> (2006)</a:t>
            </a:r>
            <a:r>
              <a:rPr dirty="0" lang="vi-VN"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Khâu</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kín</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ống</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mật</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chủ</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thì</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đầu</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trong</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phẫu</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thuật</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điều</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trị</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sỏi</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đường</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mật</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chính</a:t>
            </a:r>
            <a:r>
              <a:rPr dirty="0" lang="en-US" sz="1600">
                <a:uFillTx/>
                <a:latin charset="0" panose="02020603050405020304" pitchFamily="18" typeface="Times New Roman"/>
                <a:cs charset="0" panose="02020603050405020304" pitchFamily="18" typeface="Times New Roman"/>
              </a:rPr>
              <a:t> qua </a:t>
            </a:r>
            <a:r>
              <a:rPr dirty="0" err="1" lang="en-US" sz="1600">
                <a:uFillTx/>
                <a:latin charset="0" panose="02020603050405020304" pitchFamily="18" typeface="Times New Roman"/>
                <a:cs charset="0" panose="02020603050405020304" pitchFamily="18" typeface="Times New Roman"/>
              </a:rPr>
              <a:t>ngả</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nội</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soi</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ổ</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bụng</a:t>
            </a:r>
            <a:r>
              <a:rPr dirty="0" lang="en-US" sz="1600">
                <a:uFillTx/>
                <a:latin charset="0" panose="02020603050405020304" pitchFamily="18" typeface="Times New Roman"/>
                <a:cs charset="0" panose="02020603050405020304" pitchFamily="18" typeface="Times New Roman"/>
              </a:rPr>
              <a:t>. Y </a:t>
            </a:r>
            <a:r>
              <a:rPr dirty="0" err="1" lang="en-US" sz="1600">
                <a:uFillTx/>
                <a:latin charset="0" panose="02020603050405020304" pitchFamily="18" typeface="Times New Roman"/>
                <a:cs charset="0" panose="02020603050405020304" pitchFamily="18" typeface="Times New Roman"/>
              </a:rPr>
              <a:t>học</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thành</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phố</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Hồ</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Chí</a:t>
            </a:r>
            <a:r>
              <a:rPr dirty="0" lang="en-US" sz="1600">
                <a:uFillTx/>
                <a:latin charset="0" panose="02020603050405020304" pitchFamily="18" typeface="Times New Roman"/>
                <a:cs charset="0" panose="02020603050405020304" pitchFamily="18" typeface="Times New Roman"/>
              </a:rPr>
              <a:t> Minh</a:t>
            </a:r>
            <a:r>
              <a:rPr dirty="0" lang="vi-VN" sz="1600">
                <a:uFillTx/>
                <a:latin charset="0" panose="02020603050405020304" pitchFamily="18" typeface="Times New Roman"/>
                <a:cs charset="0" panose="02020603050405020304" pitchFamily="18" typeface="Times New Roman"/>
              </a:rPr>
              <a:t>;</a:t>
            </a:r>
            <a:r>
              <a:rPr dirty="0" lang="en-US" sz="1600">
                <a:uFillTx/>
                <a:latin charset="0" panose="02020603050405020304" pitchFamily="18" typeface="Times New Roman"/>
                <a:cs charset="0" panose="02020603050405020304" pitchFamily="18" typeface="Times New Roman"/>
              </a:rPr>
              <a:t> 10 (3)</a:t>
            </a:r>
            <a:r>
              <a:rPr dirty="0" lang="vi-VN" sz="1600">
                <a:uFillTx/>
                <a:latin charset="0" panose="02020603050405020304" pitchFamily="18" typeface="Times New Roman"/>
                <a:cs charset="0" panose="02020603050405020304" pitchFamily="18" typeface="Times New Roman"/>
              </a:rPr>
              <a:t>:</a:t>
            </a:r>
            <a:r>
              <a:rPr dirty="0" lang="en-US" sz="1600">
                <a:uFillTx/>
                <a:latin charset="0" panose="02020603050405020304" pitchFamily="18" typeface="Times New Roman"/>
                <a:cs charset="0" panose="02020603050405020304" pitchFamily="18" typeface="Times New Roman"/>
              </a:rPr>
              <a:t> 136-140.</a:t>
            </a:r>
          </a:p>
          <a:p>
            <a:pPr>
              <a:buNone/>
            </a:pPr>
            <a:r>
              <a:rPr dirty="0" lang="en-US" sz="1600">
                <a:uFillTx/>
                <a:latin charset="0" panose="02020603050405020304" pitchFamily="18" typeface="Times New Roman"/>
                <a:cs charset="0" panose="02020603050405020304" pitchFamily="18" typeface="Times New Roman"/>
              </a:rPr>
              <a:t>3. </a:t>
            </a:r>
            <a:r>
              <a:rPr dirty="0" err="1" lang="en-US" sz="1600">
                <a:uFillTx/>
                <a:latin charset="0" panose="02020603050405020304" pitchFamily="18" typeface="Times New Roman"/>
                <a:cs charset="0" panose="02020603050405020304" pitchFamily="18" typeface="Times New Roman"/>
              </a:rPr>
              <a:t>Đô</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Trọng</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Hải</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Nguyễn</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Hoàng</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Bắc</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Trần</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Thiện</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Trung</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cs</a:t>
            </a:r>
            <a:r>
              <a:rPr dirty="0" lang="en-US" sz="1600">
                <a:uFillTx/>
                <a:latin charset="0" panose="02020603050405020304" pitchFamily="18" typeface="Times New Roman"/>
                <a:cs charset="0" panose="02020603050405020304" pitchFamily="18" typeface="Times New Roman"/>
              </a:rPr>
              <a:t> (2008)</a:t>
            </a:r>
            <a:r>
              <a:rPr dirty="0" lang="vi-VN" sz="1600">
                <a:uFillTx/>
                <a:latin charset="0" panose="02020603050405020304" pitchFamily="18" typeface="Times New Roman"/>
                <a:cs charset="0" panose="02020603050405020304" pitchFamily="18" typeface="Times New Roman"/>
              </a:rPr>
              <a:t>.</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Nghiên</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cứu</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chỉ</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định</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và</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đánh</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giá</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kết</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quả</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sớm</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các</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phương</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pháp</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điều</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trị</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sỏi</a:t>
            </a:r>
            <a:r>
              <a:rPr dirty="0" lang="en-US" sz="1600">
                <a:uFillTx/>
                <a:latin charset="0" panose="02020603050405020304" pitchFamily="18" typeface="Times New Roman"/>
                <a:cs charset="0" panose="02020603050405020304" pitchFamily="18" typeface="Times New Roman"/>
              </a:rPr>
              <a:t> OMC </a:t>
            </a:r>
            <a:r>
              <a:rPr dirty="0" err="1" lang="en-US" sz="1600">
                <a:uFillTx/>
                <a:latin charset="0" panose="02020603050405020304" pitchFamily="18" typeface="Times New Roman"/>
                <a:cs charset="0" panose="02020603050405020304" pitchFamily="18" typeface="Times New Roman"/>
              </a:rPr>
              <a:t>kèm</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sỏi</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túi</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mật</a:t>
            </a:r>
            <a:r>
              <a:rPr dirty="0" lang="en-US" sz="1600">
                <a:uFillTx/>
                <a:latin charset="0" panose="02020603050405020304" pitchFamily="18" typeface="Times New Roman"/>
                <a:cs charset="0" panose="02020603050405020304" pitchFamily="18" typeface="Times New Roman"/>
              </a:rPr>
              <a:t>. Y </a:t>
            </a:r>
            <a:r>
              <a:rPr dirty="0" err="1" lang="en-US" sz="1600">
                <a:uFillTx/>
                <a:latin charset="0" panose="02020603050405020304" pitchFamily="18" typeface="Times New Roman"/>
                <a:cs charset="0" panose="02020603050405020304" pitchFamily="18" typeface="Times New Roman"/>
              </a:rPr>
              <a:t>học</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thành</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phố</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Hồ</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Chí</a:t>
            </a:r>
            <a:r>
              <a:rPr dirty="0" lang="en-US" sz="1600">
                <a:uFillTx/>
                <a:latin charset="0" panose="02020603050405020304" pitchFamily="18" typeface="Times New Roman"/>
                <a:cs charset="0" panose="02020603050405020304" pitchFamily="18" typeface="Times New Roman"/>
              </a:rPr>
              <a:t> Minh</a:t>
            </a:r>
            <a:r>
              <a:rPr dirty="0" lang="vi-VN" sz="1600">
                <a:uFillTx/>
                <a:latin charset="0" panose="02020603050405020304" pitchFamily="18" typeface="Times New Roman"/>
                <a:cs charset="0" panose="02020603050405020304" pitchFamily="18" typeface="Times New Roman"/>
              </a:rPr>
              <a:t>;</a:t>
            </a:r>
            <a:r>
              <a:rPr dirty="0" lang="en-US" sz="1600">
                <a:uFillTx/>
                <a:latin charset="0" panose="02020603050405020304" pitchFamily="18" typeface="Times New Roman"/>
                <a:cs charset="0" panose="02020603050405020304" pitchFamily="18" typeface="Times New Roman"/>
              </a:rPr>
              <a:t> 12  (4)</a:t>
            </a:r>
            <a:r>
              <a:rPr dirty="0" lang="vi-VN" sz="1600">
                <a:uFillTx/>
                <a:latin charset="0" panose="02020603050405020304" pitchFamily="18" typeface="Times New Roman"/>
                <a:cs charset="0" panose="02020603050405020304" pitchFamily="18" typeface="Times New Roman"/>
              </a:rPr>
              <a:t>:</a:t>
            </a:r>
            <a:r>
              <a:rPr dirty="0" lang="en-US" sz="1600">
                <a:uFillTx/>
                <a:latin charset="0" panose="02020603050405020304" pitchFamily="18" typeface="Times New Roman"/>
                <a:cs charset="0" panose="02020603050405020304" pitchFamily="18" typeface="Times New Roman"/>
              </a:rPr>
              <a:t> 284-290.</a:t>
            </a:r>
          </a:p>
          <a:p>
            <a:pPr>
              <a:buNone/>
            </a:pPr>
            <a:r>
              <a:rPr dirty="0" lang="en-US" sz="1600">
                <a:uFillTx/>
                <a:latin charset="0" panose="02020603050405020304" pitchFamily="18" typeface="Times New Roman"/>
                <a:cs charset="0" panose="02020603050405020304" pitchFamily="18" typeface="Times New Roman"/>
              </a:rPr>
              <a:t>4. </a:t>
            </a:r>
            <a:r>
              <a:rPr dirty="0" err="1" lang="en-US" sz="1600">
                <a:uFillTx/>
                <a:latin charset="0" panose="02020603050405020304" pitchFamily="18" typeface="Times New Roman"/>
                <a:cs charset="0" panose="02020603050405020304" pitchFamily="18" typeface="Times New Roman"/>
              </a:rPr>
              <a:t>Nguyễn</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Đình</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Hối</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Nguyễn</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Mậu</a:t>
            </a:r>
            <a:r>
              <a:rPr dirty="0" lang="en-US" sz="1600">
                <a:uFillTx/>
                <a:latin charset="0" panose="02020603050405020304" pitchFamily="18" typeface="Times New Roman"/>
                <a:cs charset="0" panose="02020603050405020304" pitchFamily="18" typeface="Times New Roman"/>
              </a:rPr>
              <a:t> Anh (2012). </a:t>
            </a:r>
            <a:r>
              <a:rPr dirty="0" err="1" lang="en-US" sz="1600">
                <a:uFillTx/>
                <a:latin charset="0" panose="02020603050405020304" pitchFamily="18" typeface="Times New Roman"/>
                <a:cs charset="0" panose="02020603050405020304" pitchFamily="18" typeface="Times New Roman"/>
              </a:rPr>
              <a:t>Sỏi</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đường</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mật</a:t>
            </a:r>
            <a:r>
              <a:rPr dirty="0" lang="en-US" sz="1600">
                <a:uFillTx/>
                <a:latin charset="0" panose="02020603050405020304" pitchFamily="18" typeface="Times New Roman"/>
                <a:cs charset="0" panose="02020603050405020304" pitchFamily="18" typeface="Times New Roman"/>
              </a:rPr>
              <a:t>.</a:t>
            </a:r>
          </a:p>
          <a:p>
            <a:pPr>
              <a:buNone/>
            </a:pPr>
            <a:r>
              <a:rPr dirty="0" lang="en-US" sz="1600">
                <a:uFillTx/>
                <a:latin charset="0" panose="02020603050405020304" pitchFamily="18" typeface="Times New Roman"/>
                <a:cs charset="0" panose="02020603050405020304" pitchFamily="18" typeface="Times New Roman"/>
              </a:rPr>
              <a:t>5. </a:t>
            </a:r>
            <a:r>
              <a:rPr dirty="0" err="1" lang="en-US" sz="1600">
                <a:uFillTx/>
                <a:latin charset="0" panose="02020603050405020304" pitchFamily="18" typeface="Times New Roman"/>
                <a:cs charset="0" panose="02020603050405020304" pitchFamily="18" typeface="Times New Roman"/>
              </a:rPr>
              <a:t>Gomi</a:t>
            </a:r>
            <a:r>
              <a:rPr dirty="0" lang="en-US" sz="1600">
                <a:uFillTx/>
                <a:latin charset="0" panose="02020603050405020304" pitchFamily="18" typeface="Times New Roman"/>
                <a:cs charset="0" panose="02020603050405020304" pitchFamily="18" typeface="Times New Roman"/>
              </a:rPr>
              <a:t> H, </a:t>
            </a:r>
            <a:r>
              <a:rPr dirty="0" err="1" lang="en-US" sz="1600">
                <a:uFillTx/>
                <a:latin charset="0" panose="02020603050405020304" pitchFamily="18" typeface="Times New Roman"/>
                <a:cs charset="0" panose="02020603050405020304" pitchFamily="18" typeface="Times New Roman"/>
              </a:rPr>
              <a:t>Solomkin</a:t>
            </a:r>
            <a:r>
              <a:rPr dirty="0" lang="en-US" sz="1600">
                <a:uFillTx/>
                <a:latin charset="0" panose="02020603050405020304" pitchFamily="18" typeface="Times New Roman"/>
                <a:cs charset="0" panose="02020603050405020304" pitchFamily="18" typeface="Times New Roman"/>
              </a:rPr>
              <a:t> JS, Schlossberg D, et al (2018)</a:t>
            </a:r>
            <a:r>
              <a:rPr dirty="0" lang="vi-VN" sz="1600">
                <a:uFillTx/>
                <a:latin charset="0" panose="02020603050405020304" pitchFamily="18" typeface="Times New Roman"/>
                <a:cs charset="0" panose="02020603050405020304" pitchFamily="18" typeface="Times New Roman"/>
              </a:rPr>
              <a:t>. </a:t>
            </a:r>
            <a:r>
              <a:rPr dirty="0" lang="en-US" sz="1600">
                <a:uFillTx/>
                <a:latin charset="0" panose="02020603050405020304" pitchFamily="18" typeface="Times New Roman"/>
                <a:cs charset="0" panose="02020603050405020304" pitchFamily="18" typeface="Times New Roman"/>
              </a:rPr>
              <a:t>Tokyo Guidelines 2018: antimicrobial therapy for acute cholangitis and cholecystitis. J Hepatobiliary </a:t>
            </a:r>
            <a:r>
              <a:rPr dirty="0" err="1" lang="en-US" sz="1600">
                <a:uFillTx/>
                <a:latin charset="0" panose="02020603050405020304" pitchFamily="18" typeface="Times New Roman"/>
                <a:cs charset="0" panose="02020603050405020304" pitchFamily="18" typeface="Times New Roman"/>
              </a:rPr>
              <a:t>Pancreat</a:t>
            </a:r>
            <a:r>
              <a:rPr dirty="0" lang="en-US" sz="1600">
                <a:uFillTx/>
                <a:latin charset="0" panose="02020603050405020304" pitchFamily="18" typeface="Times New Roman"/>
                <a:cs charset="0" panose="02020603050405020304" pitchFamily="18" typeface="Times New Roman"/>
              </a:rPr>
              <a:t> Sci</a:t>
            </a:r>
            <a:r>
              <a:rPr dirty="0" lang="vi-VN" sz="1600">
                <a:uFillTx/>
                <a:latin charset="0" panose="02020603050405020304" pitchFamily="18" typeface="Times New Roman"/>
                <a:cs charset="0" panose="02020603050405020304" pitchFamily="18" typeface="Times New Roman"/>
              </a:rPr>
              <a:t>;</a:t>
            </a:r>
            <a:r>
              <a:rPr dirty="0" lang="en-US" sz="1600">
                <a:uFillTx/>
                <a:latin charset="0" panose="02020603050405020304" pitchFamily="18" typeface="Times New Roman"/>
                <a:cs charset="0" panose="02020603050405020304" pitchFamily="18" typeface="Times New Roman"/>
              </a:rPr>
              <a:t> 25 (1)</a:t>
            </a:r>
            <a:r>
              <a:rPr dirty="0" lang="vi-VN" sz="1600">
                <a:uFillTx/>
                <a:latin charset="0" panose="02020603050405020304" pitchFamily="18" typeface="Times New Roman"/>
                <a:cs charset="0" panose="02020603050405020304" pitchFamily="18" typeface="Times New Roman"/>
              </a:rPr>
              <a:t>:</a:t>
            </a:r>
            <a:r>
              <a:rPr dirty="0" lang="en-US" sz="1600">
                <a:uFillTx/>
                <a:latin charset="0" panose="02020603050405020304" pitchFamily="18" typeface="Times New Roman"/>
                <a:cs charset="0" panose="02020603050405020304" pitchFamily="18" typeface="Times New Roman"/>
              </a:rPr>
              <a:t> 3-16.</a:t>
            </a:r>
          </a:p>
          <a:p>
            <a:pPr>
              <a:buNone/>
            </a:pPr>
            <a:r>
              <a:rPr dirty="0" lang="en-US" sz="1600">
                <a:uFillTx/>
                <a:latin charset="0" panose="02020603050405020304" pitchFamily="18" typeface="Times New Roman"/>
                <a:cs charset="0" panose="02020603050405020304" pitchFamily="18" typeface="Times New Roman"/>
              </a:rPr>
              <a:t>6. </a:t>
            </a:r>
            <a:r>
              <a:rPr dirty="0" err="1" lang="en-US" sz="1600">
                <a:uFillTx/>
                <a:latin charset="0" panose="02020603050405020304" pitchFamily="18" typeface="Times New Roman"/>
                <a:cs charset="0" panose="02020603050405020304" pitchFamily="18" typeface="Times New Roman"/>
              </a:rPr>
              <a:t>Kiriyama</a:t>
            </a:r>
            <a:r>
              <a:rPr dirty="0" lang="en-US" sz="1600">
                <a:uFillTx/>
                <a:latin charset="0" panose="02020603050405020304" pitchFamily="18" typeface="Times New Roman"/>
                <a:cs charset="0" panose="02020603050405020304" pitchFamily="18" typeface="Times New Roman"/>
              </a:rPr>
              <a:t> S, </a:t>
            </a:r>
            <a:r>
              <a:rPr dirty="0" err="1" lang="en-US" sz="1600">
                <a:uFillTx/>
                <a:latin charset="0" panose="02020603050405020304" pitchFamily="18" typeface="Times New Roman"/>
                <a:cs charset="0" panose="02020603050405020304" pitchFamily="18" typeface="Times New Roman"/>
              </a:rPr>
              <a:t>Kozaka</a:t>
            </a:r>
            <a:r>
              <a:rPr dirty="0" lang="en-US" sz="1600">
                <a:uFillTx/>
                <a:latin charset="0" panose="02020603050405020304" pitchFamily="18" typeface="Times New Roman"/>
                <a:cs charset="0" panose="02020603050405020304" pitchFamily="18" typeface="Times New Roman"/>
              </a:rPr>
              <a:t> K, Takada T, et al (2018)</a:t>
            </a:r>
            <a:r>
              <a:rPr dirty="0" lang="vi-VN" sz="1600">
                <a:uFillTx/>
                <a:latin charset="0" panose="02020603050405020304" pitchFamily="18" typeface="Times New Roman"/>
                <a:cs charset="0" panose="02020603050405020304" pitchFamily="18" typeface="Times New Roman"/>
              </a:rPr>
              <a:t>.</a:t>
            </a:r>
            <a:r>
              <a:rPr dirty="0" lang="en-US" sz="1600">
                <a:uFillTx/>
                <a:latin charset="0" panose="02020603050405020304" pitchFamily="18" typeface="Times New Roman"/>
                <a:cs charset="0" panose="02020603050405020304" pitchFamily="18" typeface="Times New Roman"/>
              </a:rPr>
              <a:t> Tokyo Guidelines 2018: diagnostic criteria and severity grading of acute cholangitis (with videos). J Hepatobiliary </a:t>
            </a:r>
            <a:r>
              <a:rPr dirty="0" err="1" lang="en-US" sz="1600">
                <a:uFillTx/>
                <a:latin charset="0" panose="02020603050405020304" pitchFamily="18" typeface="Times New Roman"/>
                <a:cs charset="0" panose="02020603050405020304" pitchFamily="18" typeface="Times New Roman"/>
              </a:rPr>
              <a:t>Pancreat</a:t>
            </a:r>
            <a:r>
              <a:rPr dirty="0" lang="en-US" sz="1600">
                <a:uFillTx/>
                <a:latin charset="0" panose="02020603050405020304" pitchFamily="18" typeface="Times New Roman"/>
                <a:cs charset="0" panose="02020603050405020304" pitchFamily="18" typeface="Times New Roman"/>
              </a:rPr>
              <a:t> Sci</a:t>
            </a:r>
            <a:r>
              <a:rPr dirty="0" lang="vi-VN" sz="1600">
                <a:uFillTx/>
                <a:latin charset="0" panose="02020603050405020304" pitchFamily="18" typeface="Times New Roman"/>
                <a:cs charset="0" panose="02020603050405020304" pitchFamily="18" typeface="Times New Roman"/>
              </a:rPr>
              <a:t>;</a:t>
            </a:r>
            <a:r>
              <a:rPr dirty="0" lang="en-US" sz="1600">
                <a:uFillTx/>
                <a:latin charset="0" panose="02020603050405020304" pitchFamily="18" typeface="Times New Roman"/>
                <a:cs charset="0" panose="02020603050405020304" pitchFamily="18" typeface="Times New Roman"/>
              </a:rPr>
              <a:t> 25 (1)</a:t>
            </a:r>
            <a:r>
              <a:rPr dirty="0" lang="vi-VN" sz="1600">
                <a:uFillTx/>
                <a:latin charset="0" panose="02020603050405020304" pitchFamily="18" typeface="Times New Roman"/>
                <a:cs charset="0" panose="02020603050405020304" pitchFamily="18" typeface="Times New Roman"/>
              </a:rPr>
              <a:t>:</a:t>
            </a:r>
            <a:r>
              <a:rPr dirty="0" lang="en-US" sz="1600">
                <a:uFillTx/>
                <a:latin charset="0" panose="02020603050405020304" pitchFamily="18" typeface="Times New Roman"/>
                <a:cs charset="0" panose="02020603050405020304" pitchFamily="18" typeface="Times New Roman"/>
              </a:rPr>
              <a:t> 17-30.</a:t>
            </a:r>
          </a:p>
          <a:p>
            <a:pPr>
              <a:buNone/>
            </a:pPr>
            <a:r>
              <a:rPr dirty="0" lang="en-US" sz="1600">
                <a:uFillTx/>
                <a:latin charset="0" panose="02020603050405020304" pitchFamily="18" typeface="Times New Roman"/>
                <a:cs charset="0" panose="02020603050405020304" pitchFamily="18" typeface="Times New Roman"/>
              </a:rPr>
              <a:t>7. </a:t>
            </a:r>
            <a:r>
              <a:rPr dirty="0" err="1" lang="en-US" sz="1600">
                <a:uFillTx/>
                <a:latin charset="0" panose="02020603050405020304" pitchFamily="18" typeface="Times New Roman"/>
                <a:cs charset="0" panose="02020603050405020304" pitchFamily="18" typeface="Times New Roman"/>
              </a:rPr>
              <a:t>Leppaniemi</a:t>
            </a:r>
            <a:r>
              <a:rPr dirty="0" lang="en-US" sz="1600">
                <a:uFillTx/>
                <a:latin charset="0" panose="02020603050405020304" pitchFamily="18" typeface="Times New Roman"/>
                <a:cs charset="0" panose="02020603050405020304" pitchFamily="18" typeface="Times New Roman"/>
              </a:rPr>
              <a:t> A, </a:t>
            </a:r>
            <a:r>
              <a:rPr dirty="0" err="1" lang="en-US" sz="1600">
                <a:uFillTx/>
                <a:latin charset="0" panose="02020603050405020304" pitchFamily="18" typeface="Times New Roman"/>
                <a:cs charset="0" panose="02020603050405020304" pitchFamily="18" typeface="Times New Roman"/>
              </a:rPr>
              <a:t>Tolonen</a:t>
            </a:r>
            <a:r>
              <a:rPr dirty="0" lang="en-US" sz="1600">
                <a:uFillTx/>
                <a:latin charset="0" panose="02020603050405020304" pitchFamily="18" typeface="Times New Roman"/>
                <a:cs charset="0" panose="02020603050405020304" pitchFamily="18" typeface="Times New Roman"/>
              </a:rPr>
              <a:t> M, </a:t>
            </a:r>
            <a:r>
              <a:rPr dirty="0" err="1" lang="en-US" sz="1600">
                <a:uFillTx/>
                <a:latin charset="0" panose="02020603050405020304" pitchFamily="18" typeface="Times New Roman"/>
                <a:cs charset="0" panose="02020603050405020304" pitchFamily="18" typeface="Times New Roman"/>
              </a:rPr>
              <a:t>Tarasconi</a:t>
            </a:r>
            <a:r>
              <a:rPr dirty="0" lang="en-US" sz="1600">
                <a:uFillTx/>
                <a:latin charset="0" panose="02020603050405020304" pitchFamily="18" typeface="Times New Roman"/>
                <a:cs charset="0" panose="02020603050405020304" pitchFamily="18" typeface="Times New Roman"/>
              </a:rPr>
              <a:t> A, et al (2019)</a:t>
            </a:r>
            <a:r>
              <a:rPr dirty="0" lang="vi-VN" sz="1600">
                <a:uFillTx/>
                <a:latin charset="0" panose="02020603050405020304" pitchFamily="18" typeface="Times New Roman"/>
                <a:cs charset="0" panose="02020603050405020304" pitchFamily="18" typeface="Times New Roman"/>
              </a:rPr>
              <a:t>. </a:t>
            </a:r>
            <a:r>
              <a:rPr dirty="0" lang="en-US" sz="1600">
                <a:uFillTx/>
                <a:latin charset="0" panose="02020603050405020304" pitchFamily="18" typeface="Times New Roman"/>
                <a:cs charset="0" panose="02020603050405020304" pitchFamily="18" typeface="Times New Roman"/>
              </a:rPr>
              <a:t>2019 WSES guidelines for the management of severe acute pancreatitis. World J </a:t>
            </a:r>
            <a:r>
              <a:rPr dirty="0" err="1" lang="en-US" sz="1600">
                <a:uFillTx/>
                <a:latin charset="0" panose="02020603050405020304" pitchFamily="18" typeface="Times New Roman"/>
                <a:cs charset="0" panose="02020603050405020304" pitchFamily="18" typeface="Times New Roman"/>
              </a:rPr>
              <a:t>Emerg</a:t>
            </a:r>
            <a:r>
              <a:rPr dirty="0" lang="en-US" sz="1600">
                <a:uFillTx/>
                <a:latin charset="0" panose="02020603050405020304" pitchFamily="18" typeface="Times New Roman"/>
                <a:cs charset="0" panose="02020603050405020304" pitchFamily="18" typeface="Times New Roman"/>
              </a:rPr>
              <a:t> </a:t>
            </a:r>
            <a:r>
              <a:rPr dirty="0" err="1" lang="en-US" sz="1600">
                <a:uFillTx/>
                <a:latin charset="0" panose="02020603050405020304" pitchFamily="18" typeface="Times New Roman"/>
                <a:cs charset="0" panose="02020603050405020304" pitchFamily="18" typeface="Times New Roman"/>
              </a:rPr>
              <a:t>Surg</a:t>
            </a:r>
            <a:r>
              <a:rPr dirty="0" lang="vi-VN" sz="1600">
                <a:uFillTx/>
                <a:latin charset="0" panose="02020603050405020304" pitchFamily="18" typeface="Times New Roman"/>
                <a:cs charset="0" panose="02020603050405020304" pitchFamily="18" typeface="Times New Roman"/>
              </a:rPr>
              <a:t>;</a:t>
            </a:r>
            <a:r>
              <a:rPr dirty="0" lang="en-US" sz="1600">
                <a:uFillTx/>
                <a:latin charset="0" panose="02020603050405020304" pitchFamily="18" typeface="Times New Roman"/>
                <a:cs charset="0" panose="02020603050405020304" pitchFamily="18" typeface="Times New Roman"/>
              </a:rPr>
              <a:t> 14</a:t>
            </a:r>
            <a:r>
              <a:rPr dirty="0" lang="vi-VN" sz="1600">
                <a:uFillTx/>
                <a:latin charset="0" panose="02020603050405020304" pitchFamily="18" typeface="Times New Roman"/>
                <a:cs charset="0" panose="02020603050405020304" pitchFamily="18" typeface="Times New Roman"/>
              </a:rPr>
              <a:t>:</a:t>
            </a:r>
            <a:r>
              <a:rPr dirty="0" lang="en-US" sz="1600">
                <a:uFillTx/>
                <a:latin charset="0" panose="02020603050405020304" pitchFamily="18" typeface="Times New Roman"/>
                <a:cs charset="0" panose="02020603050405020304" pitchFamily="18" typeface="Times New Roman"/>
              </a:rPr>
              <a:t> 27.</a:t>
            </a:r>
          </a:p>
          <a:p>
            <a:pPr>
              <a:buNone/>
            </a:pPr>
            <a:r>
              <a:rPr dirty="0" lang="en-US" sz="1600">
                <a:uFillTx/>
                <a:latin charset="0" panose="02020603050405020304" pitchFamily="18" typeface="Times New Roman"/>
                <a:cs charset="0" panose="02020603050405020304" pitchFamily="18" typeface="Times New Roman"/>
              </a:rPr>
              <a:t>8. Mayumi T, Okamoto K, Takada T, et al (2018)</a:t>
            </a:r>
            <a:r>
              <a:rPr dirty="0" lang="vi-VN" sz="1600">
                <a:uFillTx/>
                <a:latin charset="0" panose="02020603050405020304" pitchFamily="18" typeface="Times New Roman"/>
                <a:cs charset="0" panose="02020603050405020304" pitchFamily="18" typeface="Times New Roman"/>
              </a:rPr>
              <a:t>.</a:t>
            </a:r>
            <a:r>
              <a:rPr dirty="0" lang="en-US" sz="1600">
                <a:uFillTx/>
                <a:latin charset="0" panose="02020603050405020304" pitchFamily="18" typeface="Times New Roman"/>
                <a:cs charset="0" panose="02020603050405020304" pitchFamily="18" typeface="Times New Roman"/>
              </a:rPr>
              <a:t> Tokyo Guidelines 2018: management bundles for acute cholangitis and cholecystitis. J Hepatobiliary </a:t>
            </a:r>
            <a:r>
              <a:rPr dirty="0" err="1" lang="en-US" sz="1600">
                <a:uFillTx/>
                <a:latin charset="0" panose="02020603050405020304" pitchFamily="18" typeface="Times New Roman"/>
                <a:cs charset="0" panose="02020603050405020304" pitchFamily="18" typeface="Times New Roman"/>
              </a:rPr>
              <a:t>Pancreat</a:t>
            </a:r>
            <a:r>
              <a:rPr dirty="0" lang="en-US" sz="1600">
                <a:uFillTx/>
                <a:latin charset="0" panose="02020603050405020304" pitchFamily="18" typeface="Times New Roman"/>
                <a:cs charset="0" panose="02020603050405020304" pitchFamily="18" typeface="Times New Roman"/>
              </a:rPr>
              <a:t> Sci</a:t>
            </a:r>
            <a:r>
              <a:rPr dirty="0" lang="vi-VN" sz="1600">
                <a:uFillTx/>
                <a:latin charset="0" panose="02020603050405020304" pitchFamily="18" typeface="Times New Roman"/>
                <a:cs charset="0" panose="02020603050405020304" pitchFamily="18" typeface="Times New Roman"/>
              </a:rPr>
              <a:t>;</a:t>
            </a:r>
            <a:r>
              <a:rPr dirty="0" lang="en-US" sz="1600">
                <a:uFillTx/>
                <a:latin charset="0" panose="02020603050405020304" pitchFamily="18" typeface="Times New Roman"/>
                <a:cs charset="0" panose="02020603050405020304" pitchFamily="18" typeface="Times New Roman"/>
              </a:rPr>
              <a:t> 25 (1)</a:t>
            </a:r>
            <a:r>
              <a:rPr dirty="0" lang="vi-VN" sz="1600">
                <a:uFillTx/>
                <a:latin charset="0" panose="02020603050405020304" pitchFamily="18" typeface="Times New Roman"/>
                <a:cs charset="0" panose="02020603050405020304" pitchFamily="18" typeface="Times New Roman"/>
              </a:rPr>
              <a:t>:</a:t>
            </a:r>
            <a:r>
              <a:rPr dirty="0" lang="en-US" sz="1600">
                <a:uFillTx/>
                <a:latin charset="0" panose="02020603050405020304" pitchFamily="18" typeface="Times New Roman"/>
                <a:cs charset="0" panose="02020603050405020304" pitchFamily="18" typeface="Times New Roman"/>
              </a:rPr>
              <a:t> 96-100.</a:t>
            </a:r>
          </a:p>
          <a:p>
            <a:pPr>
              <a:buNone/>
            </a:pPr>
            <a:r>
              <a:rPr dirty="0" lang="en-US" sz="1600">
                <a:uFillTx/>
                <a:latin charset="0" panose="02020603050405020304" pitchFamily="18" typeface="Times New Roman"/>
                <a:cs charset="0" panose="02020603050405020304" pitchFamily="18" typeface="Times New Roman"/>
              </a:rPr>
              <a:t>9. Mustafa AA, Martin LF,  Nabeel A (2020)</a:t>
            </a:r>
            <a:r>
              <a:rPr dirty="0" lang="vi-VN" sz="1600">
                <a:uFillTx/>
                <a:latin charset="0" panose="02020603050405020304" pitchFamily="18" typeface="Times New Roman"/>
                <a:cs charset="0" panose="02020603050405020304" pitchFamily="18" typeface="Times New Roman"/>
              </a:rPr>
              <a:t>.</a:t>
            </a:r>
            <a:r>
              <a:rPr dirty="0" lang="en-US" sz="1600">
                <a:uFillTx/>
                <a:latin charset="0" panose="02020603050405020304" pitchFamily="18" typeface="Times New Roman"/>
                <a:cs charset="0" panose="02020603050405020304" pitchFamily="18" typeface="Times New Roman"/>
              </a:rPr>
              <a:t> Choledocholithiasis: Clinical manifestations, diagnosis, and management. Up To Date.</a:t>
            </a:r>
          </a:p>
          <a:p>
            <a:pPr>
              <a:buNone/>
            </a:pPr>
            <a:r>
              <a:rPr dirty="0" lang="en-US" sz="1600">
                <a:uFillTx/>
                <a:latin charset="0" panose="02020603050405020304" pitchFamily="18" typeface="Times New Roman"/>
                <a:cs charset="0" panose="02020603050405020304" pitchFamily="18" typeface="Times New Roman"/>
              </a:rPr>
              <a:t>10. Tenner S, Baillie J, DeWitt J, et</a:t>
            </a:r>
            <a:r>
              <a:rPr dirty="0" lang="vi-VN" sz="1600">
                <a:uFillTx/>
                <a:latin charset="0" panose="02020603050405020304" pitchFamily="18" typeface="Times New Roman"/>
                <a:cs charset="0" panose="02020603050405020304" pitchFamily="18" typeface="Times New Roman"/>
              </a:rPr>
              <a:t> al</a:t>
            </a:r>
            <a:r>
              <a:rPr dirty="0" lang="en-US" sz="1600">
                <a:uFillTx/>
                <a:latin charset="0" panose="02020603050405020304" pitchFamily="18" typeface="Times New Roman"/>
                <a:cs charset="0" panose="02020603050405020304" pitchFamily="18" typeface="Times New Roman"/>
              </a:rPr>
              <a:t> (2013)</a:t>
            </a:r>
            <a:r>
              <a:rPr dirty="0" lang="vi-VN" sz="1600">
                <a:uFillTx/>
                <a:latin charset="0" panose="02020603050405020304" pitchFamily="18" typeface="Times New Roman"/>
                <a:cs charset="0" panose="02020603050405020304" pitchFamily="18" typeface="Times New Roman"/>
              </a:rPr>
              <a:t>.</a:t>
            </a:r>
            <a:r>
              <a:rPr dirty="0" lang="en-US" sz="1600">
                <a:uFillTx/>
                <a:latin charset="0" panose="02020603050405020304" pitchFamily="18" typeface="Times New Roman"/>
                <a:cs charset="0" panose="02020603050405020304" pitchFamily="18" typeface="Times New Roman"/>
              </a:rPr>
              <a:t> American College of Gastroenterology guideline: management of acute pancreatitis. Am J Gastroenterol</a:t>
            </a:r>
            <a:r>
              <a:rPr dirty="0" lang="vi-VN" sz="1600">
                <a:uFillTx/>
                <a:latin charset="0" panose="02020603050405020304" pitchFamily="18" typeface="Times New Roman"/>
                <a:cs charset="0" panose="02020603050405020304" pitchFamily="18" typeface="Times New Roman"/>
              </a:rPr>
              <a:t>;</a:t>
            </a:r>
            <a:r>
              <a:rPr dirty="0" lang="en-US" sz="1600">
                <a:uFillTx/>
                <a:latin charset="0" panose="02020603050405020304" pitchFamily="18" typeface="Times New Roman"/>
                <a:cs charset="0" panose="02020603050405020304" pitchFamily="18" typeface="Times New Roman"/>
              </a:rPr>
              <a:t> 108 (9)</a:t>
            </a:r>
            <a:r>
              <a:rPr dirty="0" lang="vi-VN" sz="1600">
                <a:uFillTx/>
                <a:latin charset="0" panose="02020603050405020304" pitchFamily="18" typeface="Times New Roman"/>
                <a:cs charset="0" panose="02020603050405020304" pitchFamily="18" typeface="Times New Roman"/>
              </a:rPr>
              <a:t>:</a:t>
            </a:r>
            <a:r>
              <a:rPr dirty="0" lang="en-US" sz="1600">
                <a:uFillTx/>
                <a:latin charset="0" panose="02020603050405020304" pitchFamily="18" typeface="Times New Roman"/>
                <a:cs charset="0" panose="02020603050405020304" pitchFamily="18" typeface="Times New Roman"/>
              </a:rPr>
              <a:t> 1400-1416.</a:t>
            </a: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82.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50177" name="Footer Placeholder 3"/>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1" sz="quarter" type="ft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5562600" y="6477000"/>
            <a:ext cx="3581400" cy="381000"/>
          </a:xfrm>
          <a:noFill/>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spcBef>
                <a:spcPts val="700"/>
              </a:spcBef>
              <a:buClr>
                <a:schemeClr val="tx2"/>
              </a:buClr>
              <a:buSzPct val="95000"/>
              <a:buFont charset="2" pitchFamily="2" typeface="Wingdings"/>
              <a:buChar char=""/>
              <a:defRPr sz="3000">
                <a:solidFill>
                  <a:schemeClr val="tx1"/>
                </a:solidFill>
                <a:uFillTx/>
                <a:latin charset="0" panose="020B0503020204020204" pitchFamily="34" typeface="Corbel"/>
              </a:defRPr>
            </a:lvl1pPr>
            <a:lvl2pPr indent="-285750" marL="742950">
              <a:spcBef>
                <a:spcPct val="20000"/>
              </a:spcBef>
              <a:buClr>
                <a:schemeClr val="accent2"/>
              </a:buClr>
              <a:buSzPct val="90000"/>
              <a:buFont charset="2" pitchFamily="2" typeface="Wingdings"/>
              <a:buChar char=""/>
              <a:defRPr sz="2600">
                <a:solidFill>
                  <a:schemeClr val="tx1"/>
                </a:solidFill>
                <a:uFillTx/>
                <a:latin charset="0" panose="020B0503020204020204" pitchFamily="34" typeface="Corbel"/>
              </a:defRPr>
            </a:lvl2pPr>
            <a:lvl3pPr indent="-228600" marL="1143000">
              <a:spcBef>
                <a:spcPct val="20000"/>
              </a:spcBef>
              <a:buClr>
                <a:schemeClr val="accent2"/>
              </a:buClr>
              <a:buFont charset="2" pitchFamily="2" typeface="Wingdings 2"/>
              <a:buChar char=""/>
              <a:defRPr sz="2400">
                <a:solidFill>
                  <a:schemeClr val="tx1"/>
                </a:solidFill>
                <a:uFillTx/>
                <a:latin charset="0" panose="020B0503020204020204" pitchFamily="34" typeface="Corbel"/>
              </a:defRPr>
            </a:lvl3pPr>
            <a:lvl4pPr indent="-228600" marL="1600200">
              <a:spcBef>
                <a:spcPct val="20000"/>
              </a:spcBef>
              <a:buClr>
                <a:srgbClr val="FEB80A"/>
              </a:buClr>
              <a:buFont charset="2" pitchFamily="2" typeface="Wingdings 3"/>
              <a:buChar char=""/>
              <a:defRPr sz="2200">
                <a:solidFill>
                  <a:schemeClr val="tx1"/>
                </a:solidFill>
                <a:uFillTx/>
                <a:latin charset="0" panose="020B0503020204020204" pitchFamily="34" typeface="Corbel"/>
              </a:defRPr>
            </a:lvl4pPr>
            <a:lvl5pPr indent="-228600" marL="2057400">
              <a:spcBef>
                <a:spcPct val="20000"/>
              </a:spcBef>
              <a:buClr>
                <a:srgbClr val="FEB80A"/>
              </a:buClr>
              <a:buFont charset="2" pitchFamily="2" typeface="Wingdings 2"/>
              <a:buChar char=""/>
              <a:defRPr sz="2000">
                <a:solidFill>
                  <a:schemeClr val="tx1"/>
                </a:solidFill>
                <a:uFillTx/>
                <a:latin charset="0" panose="020B0503020204020204" pitchFamily="34" typeface="Corbel"/>
              </a:defRPr>
            </a:lvl5pPr>
            <a:lvl6pPr eaLnBrk="0" fontAlgn="base" hangingPunct="0" indent="-228600" marL="2514600">
              <a:spcBef>
                <a:spcPct val="20000"/>
              </a:spcBef>
              <a:spcAft>
                <a:spcPct val="0"/>
              </a:spcAft>
              <a:buClr>
                <a:srgbClr val="FEB80A"/>
              </a:buClr>
              <a:buFont charset="2" pitchFamily="2" typeface="Wingdings 2"/>
              <a:buChar char=""/>
              <a:defRPr sz="2000">
                <a:solidFill>
                  <a:schemeClr val="tx1"/>
                </a:solidFill>
                <a:uFillTx/>
                <a:latin charset="0" panose="020B0503020204020204" pitchFamily="34" typeface="Corbel"/>
              </a:defRPr>
            </a:lvl6pPr>
            <a:lvl7pPr eaLnBrk="0" fontAlgn="base" hangingPunct="0" indent="-228600" marL="2971800">
              <a:spcBef>
                <a:spcPct val="20000"/>
              </a:spcBef>
              <a:spcAft>
                <a:spcPct val="0"/>
              </a:spcAft>
              <a:buClr>
                <a:srgbClr val="FEB80A"/>
              </a:buClr>
              <a:buFont charset="2" pitchFamily="2" typeface="Wingdings 2"/>
              <a:buChar char=""/>
              <a:defRPr sz="2000">
                <a:solidFill>
                  <a:schemeClr val="tx1"/>
                </a:solidFill>
                <a:uFillTx/>
                <a:latin charset="0" panose="020B0503020204020204" pitchFamily="34" typeface="Corbel"/>
              </a:defRPr>
            </a:lvl7pPr>
            <a:lvl8pPr eaLnBrk="0" fontAlgn="base" hangingPunct="0" indent="-228600" marL="3429000">
              <a:spcBef>
                <a:spcPct val="20000"/>
              </a:spcBef>
              <a:spcAft>
                <a:spcPct val="0"/>
              </a:spcAft>
              <a:buClr>
                <a:srgbClr val="FEB80A"/>
              </a:buClr>
              <a:buFont charset="2" pitchFamily="2" typeface="Wingdings 2"/>
              <a:buChar char=""/>
              <a:defRPr sz="2000">
                <a:solidFill>
                  <a:schemeClr val="tx1"/>
                </a:solidFill>
                <a:uFillTx/>
                <a:latin charset="0" panose="020B0503020204020204" pitchFamily="34" typeface="Corbel"/>
              </a:defRPr>
            </a:lvl8pPr>
            <a:lvl9pPr eaLnBrk="0" fontAlgn="base" hangingPunct="0" indent="-228600" marL="3886200">
              <a:spcBef>
                <a:spcPct val="20000"/>
              </a:spcBef>
              <a:spcAft>
                <a:spcPct val="0"/>
              </a:spcAft>
              <a:buClr>
                <a:srgbClr val="FEB80A"/>
              </a:buClr>
              <a:buFont charset="2" pitchFamily="2" typeface="Wingdings 2"/>
              <a:buChar char=""/>
              <a:defRPr sz="2000">
                <a:solidFill>
                  <a:schemeClr val="tx1"/>
                </a:solidFill>
                <a:uFillTx/>
                <a:latin charset="0" panose="020B0503020204020204" pitchFamily="34" typeface="Corbel"/>
              </a:defRPr>
            </a:lvl9pPr>
          </a:lstStyle>
          <a:p>
            <a:pPr algn="l">
              <a:spcBef>
                <a:spcPct val="0"/>
              </a:spcBef>
              <a:buFontTx/>
              <a:buNone/>
            </a:pPr>
            <a:r>
              <a:rPr altLang="en-US" lang="en-US" sz="2200">
                <a:solidFill>
                  <a:schemeClr val="tx2"/>
                </a:solidFill>
                <a:uFillTx/>
                <a:latin charset="0" panose="02020603050405020304" pitchFamily="18" typeface="Times New Roman"/>
                <a:cs charset="0" panose="02020603050405020304" pitchFamily="18" typeface="Times New Roman"/>
              </a:rPr>
              <a:t>Giảng viên : Vũ Quang Hưng</a:t>
            </a:r>
          </a:p>
        </p:txBody>
      </p:sp>
      <p:pic>
        <p:nvPic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50178" name="Picture 3"/>
          <p:cNvPic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picLocks noChangeArrowheads="1" noChangeAspect="1"/>
          </p:cNvPicPr>
          <p:nvPr/>
        </p:nvPicPr>
        <p:blipFill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lip r:embed="rId2"/>
          <a:srcRect/>
          <a:stretch>
            <a:fillRect/>
          </a:stretch>
        </p:blipFill>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0" y="0"/>
            <a:ext cx="9144000" cy="6858000"/>
          </a:xfrm>
          <a:prstGeom prst="rect">
            <a:avLst/>
          </a:prstGeom>
          <a:noFill/>
          <a:ln>
            <a:noFill/>
          </a:ln>
        </p:spPr>
      </p:pic>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9.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5" name="Tit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293688" y="381000"/>
            <a:ext cx="8901112" cy="914400"/>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lgn="l" eaLnBrk="0" fontAlgn="base" hangingPunct="0" rtl="0">
              <a:spcBef>
                <a:spcPct val="0"/>
              </a:spcBef>
              <a:spcAft>
                <a:spcPct val="0"/>
              </a:spcAft>
              <a:defRPr kern="1200" spc="-100" sz="4000">
                <a:solidFill>
                  <a:srgbClr val="C1EEFF"/>
                </a:solidFill>
                <a:uFillTx/>
                <a:latin typeface="+mj-lt"/>
                <a:ea typeface="+mj-ea"/>
                <a:cs typeface="+mj-cs"/>
              </a:defRPr>
            </a:lvl1pPr>
            <a:lvl2pPr algn="l" eaLnBrk="0" fontAlgn="base" hangingPunct="0" rtl="0">
              <a:spcBef>
                <a:spcPct val="0"/>
              </a:spcBef>
              <a:spcAft>
                <a:spcPct val="0"/>
              </a:spcAft>
              <a:defRPr sz="4000">
                <a:solidFill>
                  <a:srgbClr val="C1EEFF"/>
                </a:solidFill>
                <a:uFillTx/>
                <a:latin charset="0" pitchFamily="49" typeface="Consolas"/>
              </a:defRPr>
            </a:lvl2pPr>
            <a:lvl3pPr algn="l" eaLnBrk="0" fontAlgn="base" hangingPunct="0" rtl="0">
              <a:spcBef>
                <a:spcPct val="0"/>
              </a:spcBef>
              <a:spcAft>
                <a:spcPct val="0"/>
              </a:spcAft>
              <a:defRPr sz="4000">
                <a:solidFill>
                  <a:srgbClr val="C1EEFF"/>
                </a:solidFill>
                <a:uFillTx/>
                <a:latin charset="0" pitchFamily="49" typeface="Consolas"/>
              </a:defRPr>
            </a:lvl3pPr>
            <a:lvl4pPr algn="l" eaLnBrk="0" fontAlgn="base" hangingPunct="0" rtl="0">
              <a:spcBef>
                <a:spcPct val="0"/>
              </a:spcBef>
              <a:spcAft>
                <a:spcPct val="0"/>
              </a:spcAft>
              <a:defRPr sz="4000">
                <a:solidFill>
                  <a:srgbClr val="C1EEFF"/>
                </a:solidFill>
                <a:uFillTx/>
                <a:latin charset="0" pitchFamily="49" typeface="Consolas"/>
              </a:defRPr>
            </a:lvl4pPr>
            <a:lvl5pPr algn="l" eaLnBrk="0" fontAlgn="base" hangingPunct="0" rtl="0">
              <a:spcBef>
                <a:spcPct val="0"/>
              </a:spcBef>
              <a:spcAft>
                <a:spcPct val="0"/>
              </a:spcAft>
              <a:defRPr sz="4000">
                <a:solidFill>
                  <a:srgbClr val="C1EEFF"/>
                </a:solidFill>
                <a:uFillTx/>
                <a:latin charset="0" pitchFamily="49" typeface="Consolas"/>
              </a:defRPr>
            </a:lvl5pPr>
            <a:lvl6pPr algn="l" fontAlgn="base" marL="457200" rtl="0">
              <a:spcBef>
                <a:spcPct val="0"/>
              </a:spcBef>
              <a:spcAft>
                <a:spcPct val="0"/>
              </a:spcAft>
              <a:defRPr sz="4000">
                <a:solidFill>
                  <a:srgbClr val="C1EEFF"/>
                </a:solidFill>
                <a:uFillTx/>
                <a:latin charset="0" pitchFamily="49" typeface="Consolas"/>
              </a:defRPr>
            </a:lvl6pPr>
            <a:lvl7pPr algn="l" fontAlgn="base" marL="914400" rtl="0">
              <a:spcBef>
                <a:spcPct val="0"/>
              </a:spcBef>
              <a:spcAft>
                <a:spcPct val="0"/>
              </a:spcAft>
              <a:defRPr sz="4000">
                <a:solidFill>
                  <a:srgbClr val="C1EEFF"/>
                </a:solidFill>
                <a:uFillTx/>
                <a:latin charset="0" pitchFamily="49" typeface="Consolas"/>
              </a:defRPr>
            </a:lvl7pPr>
            <a:lvl8pPr algn="l" fontAlgn="base" marL="1371600" rtl="0">
              <a:spcBef>
                <a:spcPct val="0"/>
              </a:spcBef>
              <a:spcAft>
                <a:spcPct val="0"/>
              </a:spcAft>
              <a:defRPr sz="4000">
                <a:solidFill>
                  <a:srgbClr val="C1EEFF"/>
                </a:solidFill>
                <a:uFillTx/>
                <a:latin charset="0" pitchFamily="49" typeface="Consolas"/>
              </a:defRPr>
            </a:lvl8pPr>
            <a:lvl9pPr algn="l" fontAlgn="base" marL="1828800" rtl="0">
              <a:spcBef>
                <a:spcPct val="0"/>
              </a:spcBef>
              <a:spcAft>
                <a:spcPct val="0"/>
              </a:spcAft>
              <a:defRPr sz="4000">
                <a:solidFill>
                  <a:srgbClr val="C1EEFF"/>
                </a:solidFill>
                <a:uFillTx/>
                <a:latin charset="0" pitchFamily="49" typeface="Consolas"/>
              </a:defRPr>
            </a:lvl9pPr>
            <a:extLst/>
          </a:lstStyle>
          <a:p>
            <a:pPr eaLnBrk="1" fontAlgn="auto" hangingPunct="1">
              <a:spcAft>
                <a:spcPts val="0"/>
              </a:spcAft>
              <a:defRPr>
                <a:uFillTx/>
              </a:defRPr>
            </a:pPr>
            <a:r>
              <a:rPr b="1" dirty="0" lang="en-AU" sz="2800">
                <a:solidFill>
                  <a:srgbClr val="FF0000"/>
                </a:solidFill>
                <a:uFillTx/>
                <a:latin charset="0" pitchFamily="18" typeface="Times New Roman"/>
                <a:cs charset="0" pitchFamily="18" typeface="Times New Roman"/>
              </a:rPr>
              <a:t>III. </a:t>
            </a:r>
            <a:r>
              <a:rPr b="1" dirty="0" lang="vi-VN" sz="2800">
                <a:solidFill>
                  <a:srgbClr val="FF0000"/>
                </a:solidFill>
                <a:uFillTx/>
                <a:latin charset="0" pitchFamily="18" typeface="Times New Roman"/>
                <a:cs charset="0" pitchFamily="18" typeface="Times New Roman"/>
              </a:rPr>
              <a:t>LÂM SÀNG</a:t>
            </a:r>
          </a:p>
          <a:p>
            <a:pPr eaLnBrk="1" fontAlgn="auto" hangingPunct="1">
              <a:spcAft>
                <a:spcPts val="0"/>
              </a:spcAft>
              <a:defRPr>
                <a:uFillTx/>
              </a:defRPr>
            </a:pPr>
            <a:endParaRPr b="1" dirty="0" lang="en-US" sz="2800">
              <a:solidFill>
                <a:srgbClr val="FF0000"/>
              </a:solidFill>
              <a:uFillTx/>
              <a:latin charset="0" pitchFamily="18" typeface="Times New Roman"/>
              <a:cs charset="0" pitchFamily="18" typeface="Times New Roman"/>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 name="Rectangle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762000" y="990600"/>
            <a:ext cx="7467600" cy="3108543"/>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wrap="square">
            <a:spAutoFit/>
          </a:bodyPr>
          <a:lstStyle/>
          <a:p>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Biểu</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hiện</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lâm</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sàng</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đa</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dạng</a:t>
            </a:r>
            <a:r>
              <a:rPr dirty="0" lang="vi-VN" sz="2800">
                <a:uFillTx/>
                <a:latin charset="0" panose="02020603050405020304" pitchFamily="18" typeface="Times New Roman"/>
                <a:ea charset="0" panose="020F0502020204030204" pitchFamily="34" typeface="Calibri"/>
                <a:cs charset="0" panose="02020603050405020304" pitchFamily="18" typeface="Times New Roman"/>
              </a:rPr>
              <a:t>:</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p>
          <a:p>
            <a:pPr indent="-342900" marL="342900">
              <a:buFontTx/>
              <a:buChar char="-"/>
            </a:pP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Không</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có</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triệu</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chứng</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bệnh</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nhân</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phát</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hiện</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tình</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cờ</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qua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siêu</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âm</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vì</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một</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bệnh</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lý</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khác</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p>
          <a:p>
            <a:pPr indent="-342900" marL="342900">
              <a:buFontTx/>
              <a:buChar char="-"/>
            </a:pP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Có</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các</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triệu</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chứng</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p>
          <a:p>
            <a:pPr indent="-476250" marL="915988">
              <a:buFont charset="0" panose="02070309020205020404" pitchFamily="49" typeface="Courier New"/>
              <a:buChar char="o"/>
            </a:pP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Đau</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bụng</a:t>
            </a:r>
            <a:endParaRPr dirty="0" lang="en-US" sz="2800">
              <a:uFillTx/>
              <a:latin charset="0" panose="02020603050405020304" pitchFamily="18" typeface="Times New Roman"/>
              <a:ea charset="0" panose="020F0502020204030204" pitchFamily="34" typeface="Calibri"/>
              <a:cs charset="0" panose="02020603050405020304" pitchFamily="18" typeface="Times New Roman"/>
            </a:endParaRPr>
          </a:p>
          <a:p>
            <a:pPr indent="-476250" marL="915988">
              <a:buFont charset="0" panose="02070309020205020404" pitchFamily="49" typeface="Courier New"/>
              <a:buChar char="o"/>
            </a:pP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Sốt</a:t>
            </a:r>
            <a:r>
              <a:rPr dirty="0" lang="vi-VN" sz="2800">
                <a:uFillTx/>
                <a:latin charset="0" panose="02020603050405020304" pitchFamily="18" typeface="Times New Roman"/>
                <a:ea charset="0" panose="020F0502020204030204" pitchFamily="34" typeface="Calibri"/>
                <a:cs charset="0" panose="02020603050405020304" pitchFamily="18" typeface="Times New Roman"/>
              </a:rPr>
              <a:t> </a:t>
            </a:r>
          </a:p>
          <a:p>
            <a:pPr indent="-476250" marL="915988">
              <a:buFont charset="0" panose="02070309020205020404" pitchFamily="49" typeface="Courier New"/>
              <a:buChar char="o"/>
            </a:pPr>
            <a:r>
              <a:rPr dirty="0" lang="vi-VN" sz="2800">
                <a:uFillTx/>
                <a:latin charset="0" panose="02020603050405020304" pitchFamily="18" typeface="Times New Roman"/>
                <a:ea charset="0" panose="020F0502020204030204" pitchFamily="34" typeface="Calibri"/>
                <a:cs charset="0" panose="02020603050405020304" pitchFamily="18" typeface="Times New Roman"/>
              </a:rPr>
              <a:t>Hội chứng</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a:t>
            </a:r>
            <a:r>
              <a:rPr dirty="0" err="1" lang="en-US" sz="2800">
                <a:uFillTx/>
                <a:latin charset="0" panose="02020603050405020304" pitchFamily="18" typeface="Times New Roman"/>
                <a:ea charset="0" panose="020F0502020204030204" pitchFamily="34" typeface="Calibri"/>
                <a:cs charset="0" panose="02020603050405020304" pitchFamily="18" typeface="Times New Roman"/>
              </a:rPr>
              <a:t>vàng</a:t>
            </a:r>
            <a:r>
              <a:rPr dirty="0" lang="en-US" sz="2800">
                <a:uFillTx/>
                <a:latin charset="0" panose="02020603050405020304" pitchFamily="18" typeface="Times New Roman"/>
                <a:ea charset="0" panose="020F0502020204030204" pitchFamily="34" typeface="Calibri"/>
                <a:cs charset="0" panose="02020603050405020304" pitchFamily="18" typeface="Times New Roman"/>
              </a:rPr>
              <a:t> da.</a:t>
            </a:r>
            <a:r>
              <a:rPr dirty="0" lang="en-US" sz="2800">
                <a:uFillTx/>
                <a:latin charset="0" panose="02020603050405020304" pitchFamily="18" typeface="Times New Roman"/>
                <a:cs charset="0" panose="02020603050405020304" pitchFamily="18" typeface="Times New Roman"/>
              </a:rPr>
              <a:t> </a:t>
            </a:r>
            <a:endParaRPr dirty="0" sz="2800">
              <a:uFillTx/>
              <a:latin charset="0" panose="02020603050405020304" pitchFamily="18" typeface="Times New Roman"/>
              <a:cs charset="0" panose="02020603050405020304" pitchFamily="18" typeface="Times New Roman"/>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Text Box 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ChangeArrowheads="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166687" y="4419600"/>
            <a:ext cx="8658225" cy="400110"/>
          </a:xfrm>
          <a:prstGeom prst="rect">
            <a:avLst/>
          </a:prstGeom>
          <a:noFill/>
          <a:ln>
            <a:no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a:defRPr sz="2400">
                <a:solidFill>
                  <a:srgbClr val="CCFFFF"/>
                </a:solidFill>
                <a:uFillTx/>
                <a:latin charset="0" pitchFamily="2" typeface="VNI-Swiss-Condense"/>
              </a:defRPr>
            </a:lvl1pPr>
            <a:lvl2pPr indent="-285750" marL="742950">
              <a:defRPr sz="2400">
                <a:solidFill>
                  <a:srgbClr val="CCFFFF"/>
                </a:solidFill>
                <a:uFillTx/>
                <a:latin charset="0" pitchFamily="2" typeface="VNI-Swiss-Condense"/>
              </a:defRPr>
            </a:lvl2pPr>
            <a:lvl3pPr indent="-228600" marL="1143000">
              <a:defRPr sz="2400">
                <a:solidFill>
                  <a:srgbClr val="CCFFFF"/>
                </a:solidFill>
                <a:uFillTx/>
                <a:latin charset="0" pitchFamily="2" typeface="VNI-Swiss-Condense"/>
              </a:defRPr>
            </a:lvl3pPr>
            <a:lvl4pPr indent="-228600" marL="1600200">
              <a:defRPr sz="2400">
                <a:solidFill>
                  <a:srgbClr val="CCFFFF"/>
                </a:solidFill>
                <a:uFillTx/>
                <a:latin charset="0" pitchFamily="2" typeface="VNI-Swiss-Condense"/>
              </a:defRPr>
            </a:lvl4pPr>
            <a:lvl5pPr indent="-228600" marL="2057400">
              <a:defRPr sz="2400">
                <a:solidFill>
                  <a:srgbClr val="CCFFFF"/>
                </a:solidFill>
                <a:uFillTx/>
                <a:latin charset="0" pitchFamily="2" typeface="VNI-Swiss-Condense"/>
              </a:defRPr>
            </a:lvl5pPr>
            <a:lvl6pPr eaLnBrk="0" fontAlgn="base" hangingPunct="0" indent="-228600" marL="2514600">
              <a:spcBef>
                <a:spcPct val="0"/>
              </a:spcBef>
              <a:spcAft>
                <a:spcPct val="0"/>
              </a:spcAft>
              <a:defRPr sz="2400">
                <a:solidFill>
                  <a:srgbClr val="CCFFFF"/>
                </a:solidFill>
                <a:uFillTx/>
                <a:latin charset="0" pitchFamily="2" typeface="VNI-Swiss-Condense"/>
              </a:defRPr>
            </a:lvl6pPr>
            <a:lvl7pPr eaLnBrk="0" fontAlgn="base" hangingPunct="0" indent="-228600" marL="2971800">
              <a:spcBef>
                <a:spcPct val="0"/>
              </a:spcBef>
              <a:spcAft>
                <a:spcPct val="0"/>
              </a:spcAft>
              <a:defRPr sz="2400">
                <a:solidFill>
                  <a:srgbClr val="CCFFFF"/>
                </a:solidFill>
                <a:uFillTx/>
                <a:latin charset="0" pitchFamily="2" typeface="VNI-Swiss-Condense"/>
              </a:defRPr>
            </a:lvl7pPr>
            <a:lvl8pPr eaLnBrk="0" fontAlgn="base" hangingPunct="0" indent="-228600" marL="3429000">
              <a:spcBef>
                <a:spcPct val="0"/>
              </a:spcBef>
              <a:spcAft>
                <a:spcPct val="0"/>
              </a:spcAft>
              <a:defRPr sz="2400">
                <a:solidFill>
                  <a:srgbClr val="CCFFFF"/>
                </a:solidFill>
                <a:uFillTx/>
                <a:latin charset="0" pitchFamily="2" typeface="VNI-Swiss-Condense"/>
              </a:defRPr>
            </a:lvl8pPr>
            <a:lvl9pPr eaLnBrk="0" fontAlgn="base" hangingPunct="0" indent="-228600" marL="3886200">
              <a:spcBef>
                <a:spcPct val="0"/>
              </a:spcBef>
              <a:spcAft>
                <a:spcPct val="0"/>
              </a:spcAft>
              <a:defRPr sz="2400">
                <a:solidFill>
                  <a:srgbClr val="CCFFFF"/>
                </a:solidFill>
                <a:uFillTx/>
                <a:latin charset="0" pitchFamily="2" typeface="VNI-Swiss-Condense"/>
              </a:defRPr>
            </a:lvl9pPr>
          </a:lstStyle>
          <a:p>
            <a:pPr algn="just" eaLnBrk="1" hangingPunct="1">
              <a:spcBef>
                <a:spcPct val="50000"/>
              </a:spcBef>
              <a:defRPr>
                <a:uFillTx/>
              </a:defRPr>
            </a:pPr>
            <a:r>
              <a:rPr dirty="0" lang="en-US" smtClean="0" sz="2000">
                <a:solidFill>
                  <a:srgbClr val="FFFF00"/>
                </a:solidFill>
                <a:uFillTx/>
                <a:latin charset="0" pitchFamily="18" typeface="Times New Roman"/>
                <a:cs charset="0" pitchFamily="18" typeface="Times New Roman"/>
              </a:rPr>
              <a:t>“</a:t>
            </a:r>
            <a:r>
              <a:rPr dirty="0" err="1" lang="en-US" smtClean="0" sz="2000">
                <a:solidFill>
                  <a:srgbClr val="FFFF00"/>
                </a:solidFill>
                <a:uFillTx/>
                <a:latin charset="0" pitchFamily="18" typeface="Times New Roman"/>
                <a:cs charset="0" pitchFamily="18" typeface="Times New Roman"/>
              </a:rPr>
              <a:t>Bài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này</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nói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về</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sỏi</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đường</a:t>
            </a:r>
            <a:r>
              <a:rPr dirty="0" lang="en-US" smtClean="0"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mật</a:t>
            </a:r>
            <a:r>
              <a:rPr dirty="0" lang="en-US" sz="2000">
                <a:solidFill>
                  <a:srgbClr val="FFFF00"/>
                </a:solidFill>
                <a:uFillTx/>
                <a:latin charset="0" pitchFamily="18" typeface="Times New Roman"/>
                <a:cs charset="0" pitchFamily="18" typeface="Times New Roman"/>
              </a:rPr>
              <a:t> </a:t>
            </a:r>
            <a:r>
              <a:rPr dirty="0" err="1" lang="en-US" smtClean="0" sz="2000">
                <a:solidFill>
                  <a:srgbClr val="FFFF00"/>
                </a:solidFill>
                <a:uFillTx/>
                <a:latin charset="0" pitchFamily="18" typeface="Times New Roman"/>
                <a:cs charset="0" pitchFamily="18" typeface="Times New Roman"/>
              </a:rPr>
              <a:t>chính</a:t>
            </a:r>
            <a:r>
              <a:rPr dirty="0" lang="en-US" smtClean="0" sz="2000">
                <a:solidFill>
                  <a:srgbClr val="FFFF00"/>
                </a:solidFill>
                <a:uFillTx/>
                <a:latin charset="0" pitchFamily="18" typeface="Times New Roman"/>
                <a:cs charset="0" pitchFamily="18" typeface="Times New Roman"/>
              </a:rPr>
              <a:t>”</a:t>
            </a:r>
            <a:endParaRPr dirty="0" lang="en-US" sz="2000">
              <a:solidFill>
                <a:srgbClr val="FFFF00"/>
              </a:solidFill>
              <a:uFillTx/>
              <a:latin charset="0" pitchFamily="18" typeface="Times New Roman"/>
              <a:cs charset="0" pitchFamily="18" typeface="Times New Roman"/>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timing>
    <p:tnLst>
      <p:par>
        <p:cTn dur="indefinite" id="1" nodeType="tmRoot" restart="never"/>
      </p:par>
    </p:tnLst>
  </p:timing>
</p:sld>
</file>

<file path=ppt/theme/_rels/theme1.xml.rels><?xml version="1.0" standalone="yes" ?><Relationships xmlns="http://schemas.openxmlformats.org/package/2006/relationships"><Relationship Id="rId1" Target="../media/image1.jpeg" Type="http://schemas.openxmlformats.org/officeDocument/2006/relationships/image"></Relationship></Relationships>
</file>

<file path=ppt/theme/theme1.xml><?xml version="1.0" encoding="utf-8"?>
<a:theme xmlns:a="http://schemas.openxmlformats.org/drawingml/2006/main" xmlns:c="http://schemas.openxmlformats.org/drawingml/2006/chart" xmlns:wpg="http://schemas.microsoft.com/office/word/2010/wordprocessingGroup" xmlns:pic="http://schemas.openxmlformats.org/drawingml/2006/picture" xmlns:wps="http://schemas.microsoft.com/office/word/2010/wordprocessingShape" xmlns:p="http://schemas.openxmlformats.org/presentationml/2006/main" xmlns:s="http://schemas.openxmlformats.org/officeDocument/2006/sharedTypes" xmlns:r="http://schemas.openxmlformats.org/officeDocument/2006/relationships" xmlns:dgm="http://schemas.openxmlformats.org/drawingml/2006/diagram" xmlns:wpc="http://schemas.microsoft.com/office/word/2010/wordprocessingCanvas" name="Metro">
  <a:themeElements>
    <a:clrScheme name="Metro">
      <a:dk1>
        <a:srgbClr val="000000"/>
      </a:dk1>
      <a:lt1>
        <a:srgbClr val="FFFFFF"/>
      </a:lt1>
      <a:dk2>
        <a:srgbClr val="4E5B6F"/>
      </a:dk2>
      <a:lt2>
        <a:srgbClr val="D6ECFF"/>
      </a:lt2>
      <a:accent1>
        <a:srgbClr val="7FD13B"/>
      </a:accent1>
      <a:accent2>
        <a:srgbClr val="EA157A"/>
      </a:accent2>
      <a:accent3>
        <a:srgbClr val="FEB80A"/>
      </a:accent3>
      <a:accent4>
        <a:srgbClr val="00ADDC"/>
      </a:accent4>
      <a:accent5>
        <a:srgbClr val="738AC8"/>
      </a:accent5>
      <a:accent6>
        <a:srgbClr val="1AB39F"/>
      </a:accent6>
      <a:hlink>
        <a:srgbClr val="EB8803"/>
      </a:hlink>
      <a:folHlink>
        <a:srgbClr val="5F7791"/>
      </a:folHlink>
    </a:clrScheme>
    <a:fontScheme name="Metro">
      <a:majorFont>
        <a:latin typeface="Consolas"/>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Corbel"/>
        <a:ea typeface=""/>
        <a:cs typeface=""/>
        <a:font script="Jpan" typeface="HGｺﾞｼｯｸM"/>
        <a:font script="Hang" typeface="맑은 고딕"/>
        <a:font script="Hans" typeface="宋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Metro">
      <a:fillStyleLst>
        <a:solidFill>
          <a:schemeClr val="phClr"/>
        </a:solidFill>
        <a:gradFill rotWithShape="1">
          <a:gsLst>
            <a:gs pos="0">
              <a:schemeClr val="phClr">
                <a:tint val="25000"/>
                <a:satMod val="125000"/>
              </a:schemeClr>
            </a:gs>
            <a:gs pos="40000">
              <a:schemeClr val="phClr">
                <a:tint val="55000"/>
                <a:satMod val="130000"/>
              </a:schemeClr>
            </a:gs>
            <a:gs pos="50000">
              <a:schemeClr val="phClr">
                <a:tint val="59000"/>
                <a:satMod val="130000"/>
              </a:schemeClr>
            </a:gs>
            <a:gs pos="65000">
              <a:schemeClr val="phClr">
                <a:tint val="55000"/>
                <a:satMod val="130000"/>
              </a:schemeClr>
            </a:gs>
            <a:gs pos="100000">
              <a:schemeClr val="phClr">
                <a:tint val="20000"/>
                <a:satMod val="125000"/>
              </a:schemeClr>
            </a:gs>
          </a:gsLst>
          <a:lin ang="5400000" scaled="0"/>
        </a:gradFill>
        <a:gradFill rotWithShape="1">
          <a:gsLst>
            <a:gs pos="0">
              <a:schemeClr val="phClr">
                <a:tint val="48000"/>
                <a:satMod val="138000"/>
              </a:schemeClr>
            </a:gs>
            <a:gs pos="25000">
              <a:schemeClr val="phClr">
                <a:tint val="85000"/>
              </a:schemeClr>
            </a:gs>
            <a:gs pos="40000">
              <a:schemeClr val="phClr">
                <a:tint val="92000"/>
              </a:schemeClr>
            </a:gs>
            <a:gs pos="50000">
              <a:schemeClr val="phClr">
                <a:tint val="93000"/>
              </a:schemeClr>
            </a:gs>
            <a:gs pos="60000">
              <a:schemeClr val="phClr">
                <a:tint val="92000"/>
              </a:schemeClr>
            </a:gs>
            <a:gs pos="75000">
              <a:schemeClr val="phClr">
                <a:tint val="83000"/>
                <a:satMod val="108000"/>
              </a:schemeClr>
            </a:gs>
            <a:gs pos="100000">
              <a:schemeClr val="phClr">
                <a:tint val="48000"/>
                <a:satMod val="150000"/>
              </a:schemeClr>
            </a:gs>
          </a:gsLst>
          <a:lin ang="5400000" scaled="0"/>
        </a:gradFill>
      </a:fillStyleLst>
      <a:lnStyleLst>
        <a:ln algn="ctr" cap="flat" cmpd="sng" w="12000">
          <a:solidFill>
            <a:schemeClr val="phClr"/>
          </a:solidFill>
          <a:prstDash val="solid"/>
        </a:ln>
        <a:ln algn="ctr" cap="flat" cmpd="sng" w="19050">
          <a:solidFill>
            <a:schemeClr val="phClr"/>
          </a:solidFill>
          <a:prstDash val="solid"/>
        </a:ln>
        <a:ln algn="ctr" cap="flat" cmpd="sng" w="38100">
          <a:solidFill>
            <a:schemeClr val="phClr"/>
          </a:solidFill>
          <a:prstDash val="solid"/>
        </a:ln>
      </a:lnStyleLst>
      <a:effectStyleLst>
        <a:effectStyle>
          <a:effectLst>
            <a:glow rad="63500">
              <a:schemeClr val="phClr">
                <a:alpha val="45000"/>
                <a:satMod val="120000"/>
              </a:schemeClr>
            </a:glow>
          </a:effectLst>
        </a:effectStyle>
        <a:effectStyle>
          <a:effectLst>
            <a:glow rad="63500">
              <a:schemeClr val="phClr">
                <a:alpha val="45000"/>
                <a:satMod val="120000"/>
              </a:schemeClr>
            </a:glow>
          </a:effectLst>
          <a:scene3d>
            <a:camera fov="0" prst="orthographicFront">
              <a:rot lat="0" lon="0" rev="0"/>
            </a:camera>
            <a:lightRig dir="tl" rig="brightRoom">
              <a:rot lat="0" lon="0" rev="8700000"/>
            </a:lightRig>
          </a:scene3d>
          <a:sp3d>
            <a:bevelT h="0" w="0"/>
            <a:contourClr>
              <a:schemeClr val="phClr">
                <a:tint val="70000"/>
              </a:schemeClr>
            </a:contourClr>
          </a:sp3d>
        </a:effectStyle>
        <a:effectStyle>
          <a:effectLst>
            <a:glow rad="101500">
              <a:schemeClr val="phClr">
                <a:alpha val="42000"/>
                <a:satMod val="120000"/>
              </a:schemeClr>
            </a:glow>
          </a:effectLst>
          <a:scene3d>
            <a:camera fov="0" prst="orthographicFront">
              <a:rot lat="0" lon="0" rev="0"/>
            </a:camera>
            <a:lightRig dir="t" rig="glow">
              <a:rot lat="0" lon="0" rev="4800000"/>
            </a:lightRig>
          </a:scene3d>
          <a:sp3d prstMaterial="powder">
            <a:bevelT h="50800" w="50800"/>
            <a:contourClr>
              <a:schemeClr val="phClr"/>
            </a:contourClr>
          </a:sp3d>
        </a:effectStyle>
      </a:effectStyleLst>
      <a:bgFillStyleLst>
        <a:solidFill>
          <a:schemeClr val="phClr"/>
        </a:solidFill>
        <a:gradFill rotWithShape="1">
          <a:gsLst>
            <a:gs pos="0">
              <a:schemeClr val="bg1">
                <a:shade val="100000"/>
                <a:satMod val="150000"/>
              </a:schemeClr>
            </a:gs>
            <a:gs pos="65000">
              <a:schemeClr val="bg1">
                <a:shade val="90000"/>
                <a:satMod val="375000"/>
              </a:schemeClr>
            </a:gs>
            <a:gs pos="100000">
              <a:schemeClr val="phClr">
                <a:tint val="88000"/>
                <a:satMod val="400000"/>
              </a:schemeClr>
            </a:gs>
          </a:gsLst>
          <a:lin ang="5400000" scaled="0"/>
        </a:gradFill>
        <a:blipFill>
          <a:blip r:embed="rId1">
            <a:duotone>
              <a:schemeClr val="phClr">
                <a:shade val="40000"/>
                <a:satMod val="180000"/>
                <a:tint val="90000"/>
                <a:satMod val="200000"/>
              </a:schemeClr>
              <a:schemeClr val="phClr">
                <a:shade val="40000"/>
                <a:satMod val="180000"/>
                <a:tint val="90000"/>
                <a:satMod val="200000"/>
              </a:schemeClr>
            </a:duotone>
          </a:blip>
          <a:tile algn="tl" flip="none" sx="80000" sy="80000" tx="0" ty="0"/>
        </a:blipFill>
      </a:bgFillStyleLst>
    </a:fmtScheme>
  </a:themeElements>
  <a:objectDefaults>
    <a:spDef>
      <a:spPr/>
      <a:bodyPr/>
      <a:lstStyle/>
      <a:style>
        <a:lnRef idx="1">
          <a:schemeClr val="accent1"/>
        </a:lnRef>
        <a:fillRef idx="1">
          <a:schemeClr val="accent1"/>
        </a:fillRef>
        <a:effectRef idx="1">
          <a:schemeClr val="accent1"/>
        </a:effectRef>
        <a:fontRef idx="minor">
          <a:schemeClr val="lt1"/>
        </a:fontRef>
      </a:style>
    </a:spDef>
    <a:lnDef>
      <a:spPr/>
      <a:bodyPr/>
      <a:lstStyle/>
      <a:style>
        <a:lnRef idx="1">
          <a:schemeClr val="accent1"/>
        </a:lnRef>
        <a:fillRef idx="0">
          <a:schemeClr val="accent1"/>
        </a:fillRef>
        <a:effectRef idx="1">
          <a:schemeClr val="accent1"/>
        </a:effectRef>
        <a:fontRef idx="minor">
          <a:schemeClr val="tx1"/>
        </a:fontRef>
      </a:style>
    </a:lnDef>
    <a:txDef>
      <a:spPr/>
      <a:bodyPr/>
      <a:lstStyle/>
    </a:txDef>
  </a:objectDefaults>
  <a:extraClrSchemeLst/>
</a:theme>
</file>

<file path=ppt/theme/theme2.xml><?xml version="1.0" encoding="utf-8"?>
<a:theme xmlns:a="http://schemas.openxmlformats.org/drawingml/2006/main" xmlns:c="http://schemas.openxmlformats.org/drawingml/2006/chart" xmlns:wpg="http://schemas.microsoft.com/office/word/2010/wordprocessingGroup" xmlns:pic="http://schemas.openxmlformats.org/drawingml/2006/picture" xmlns:wps="http://schemas.microsoft.com/office/word/2010/wordprocessingShape" xmlns:p="http://schemas.openxmlformats.org/presentationml/2006/main" xmlns:s="http://schemas.openxmlformats.org/officeDocument/2006/sharedTypes" xmlns:r="http://schemas.openxmlformats.org/officeDocument/2006/relationships" xmlns:dgm="http://schemas.openxmlformats.org/drawingml/2006/diagram" xmlns:wpc="http://schemas.microsoft.com/office/word/2010/wordprocessingCanva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algn="ctr" cap="flat" cmpd="sng" w="9525">
          <a:solidFill>
            <a:schemeClr val="phClr">
              <a:shade val="95000"/>
              <a:satMod val="105000"/>
            </a:schemeClr>
          </a:solidFill>
          <a:prstDash val="solid"/>
        </a:ln>
        <a:ln algn="ctr" cap="flat" cmpd="sng" w="25400">
          <a:solidFill>
            <a:schemeClr val="phClr"/>
          </a:solidFill>
          <a:prstDash val="solid"/>
        </a:ln>
        <a:ln algn="ctr" cap="flat" cmpd="sng" w="38100">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h="25400" w="635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b="180000" l="50000" r="50000" t="-80000"/>
          </a:path>
        </a:gradFill>
        <a:gradFill rotWithShape="1">
          <a:gsLst>
            <a:gs pos="0">
              <a:schemeClr val="phClr">
                <a:tint val="80000"/>
                <a:satMod val="300000"/>
              </a:schemeClr>
            </a:gs>
            <a:gs pos="100000">
              <a:schemeClr val="phClr">
                <a:shade val="30000"/>
                <a:satMod val="200000"/>
              </a:schemeClr>
            </a:gs>
          </a:gsLst>
          <a:path path="circle">
            <a:fillToRect b="50000" l="50000" r="50000" t="50000"/>
          </a:path>
        </a:gradFill>
      </a:bgFillStyleLst>
    </a:fmtScheme>
  </a:themeElements>
  <a:objectDefaults>
    <a:spDef>
      <a:spPr/>
      <a:bodyPr/>
      <a:lstStyle/>
      <a:style>
        <a:lnRef idx="1">
          <a:schemeClr val="accent1"/>
        </a:lnRef>
        <a:fillRef idx="1">
          <a:schemeClr val="accent1"/>
        </a:fillRef>
        <a:effectRef idx="1">
          <a:schemeClr val="accent1"/>
        </a:effectRef>
        <a:fontRef idx="minor">
          <a:schemeClr val="lt1"/>
        </a:fontRef>
      </a:style>
    </a:spDef>
    <a:lnDef>
      <a:spPr/>
      <a:bodyPr/>
      <a:lstStyle/>
      <a:style>
        <a:lnRef idx="1">
          <a:schemeClr val="accent1"/>
        </a:lnRef>
        <a:fillRef idx="0">
          <a:schemeClr val="accent1"/>
        </a:fillRef>
        <a:effectRef idx="1">
          <a:schemeClr val="accent1"/>
        </a:effectRef>
        <a:fontRef idx="minor">
          <a:schemeClr val="tx1"/>
        </a:fontRef>
      </a:style>
    </a:lnDef>
    <a:txDef>
      <a:spPr/>
      <a:bodyPr/>
      <a:lstStyle/>
    </a:txDef>
  </a:objectDefaults>
  <a:extraClrSchemeLst/>
</a:theme>
</file>

<file path=docProps/app.xml><?xml version="1.0" encoding="utf-8"?>
<Properties xmlns="http://schemas.openxmlformats.org/officeDocument/2006/extended-properties" xmlns:vt="http://schemas.openxmlformats.org/officeDocument/2006/docPropsVTypes">
  <Template/>
  <TotalTime>6988</TotalTime>
  <Words>7736</Words>
  <Application>Microsoft Office PowerPoint</Application>
  <PresentationFormat>On-screen Show (4:3)</PresentationFormat>
  <Paragraphs>704</Paragraphs>
  <Slides>82</Slides>
  <Notes>1</Notes>
  <HiddenSlides>0</HiddenSlides>
  <MMClips>0</MMClips>
  <ScaleCrop>false</ScaleCrop>
  <HeadingPairs>
    <vt:vector size="4" baseType="variant">
      <vt:variant>
        <vt:lpstr>Theme</vt:lpstr>
      </vt:variant>
      <vt:variant>
        <vt:i4>1</vt:i4>
      </vt:variant>
      <vt:variant>
        <vt:lpstr>Slide Titles</vt:lpstr>
      </vt:variant>
      <vt:variant>
        <vt:i4>82</vt:i4>
      </vt:variant>
    </vt:vector>
  </HeadingPairs>
  <TitlesOfParts>
    <vt:vector size="83" baseType="lpstr">
      <vt:lpstr>Metro</vt:lpstr>
      <vt:lpstr>PowerPoint Presentation</vt:lpstr>
      <vt:lpstr>PowerPoint Presentation</vt:lpstr>
      <vt:lpstr>MỤC TIÊU</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4/ ĐIỀU TRỊ BIẾN CHỨNG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KẾT LUẬN</vt:lpstr>
      <vt:lpstr>PowerPoint Presentation</vt:lpstr>
      <vt:lpstr>PowerPoint Presentation</vt:lpstr>
      <vt:lpstr>PowerPoint Presentation</vt:lpstr>
      <vt:lpstr>PowerPoint Presentation</vt:lpstr>
      <vt:lpstr>PowerPoint Presentation</vt:lpstr>
      <vt:lpstr>TÀI LIỆU THAM KHẢO</vt:lpstr>
      <vt:lpstr>PowerPoint Presentation</vt:lpstr>
    </vt:vector>
  </TitlesOfParts>
  <Company>Hewlett-Packard</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BỆNH ÁN</dc:title>
  <dc:creator>Nguyen Tuan Anh</dc:creator>
  <cp:lastModifiedBy>May</cp:lastModifiedBy>
  <cp:revision>529</cp:revision>
  <cp:lastPrinted>2020-08-08T13:18:14Z</cp:lastPrinted>
  <dcterms:created xsi:type="dcterms:W3CDTF">2012-06-03T05:32:57Z</dcterms:created>
  <dcterms:modified xsi:type="dcterms:W3CDTF">2020-09-23T18:34:12Z</dcterms:modified>
</cp:coreProperties>
</file>

<file path=docProps/thumbnail.jpeg>
</file>